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68" r:id="rId4"/>
    <p:sldId id="372" r:id="rId5"/>
    <p:sldId id="375" r:id="rId6"/>
    <p:sldId id="324" r:id="rId7"/>
    <p:sldId id="373" r:id="rId8"/>
    <p:sldId id="374" r:id="rId9"/>
    <p:sldId id="371" r:id="rId10"/>
    <p:sldId id="267" r:id="rId11"/>
    <p:sldId id="269" r:id="rId12"/>
    <p:sldId id="318" r:id="rId13"/>
    <p:sldId id="319" r:id="rId14"/>
    <p:sldId id="270" r:id="rId15"/>
    <p:sldId id="271" r:id="rId16"/>
    <p:sldId id="273" r:id="rId17"/>
    <p:sldId id="274" r:id="rId18"/>
    <p:sldId id="272" r:id="rId19"/>
    <p:sldId id="323" r:id="rId20"/>
    <p:sldId id="325" r:id="rId21"/>
    <p:sldId id="328" r:id="rId22"/>
    <p:sldId id="327" r:id="rId23"/>
    <p:sldId id="329" r:id="rId24"/>
    <p:sldId id="326" r:id="rId25"/>
    <p:sldId id="332" r:id="rId26"/>
    <p:sldId id="330" r:id="rId27"/>
    <p:sldId id="331" r:id="rId28"/>
    <p:sldId id="333" r:id="rId29"/>
    <p:sldId id="334" r:id="rId30"/>
    <p:sldId id="335" r:id="rId31"/>
    <p:sldId id="321" r:id="rId32"/>
    <p:sldId id="348" r:id="rId33"/>
    <p:sldId id="366" r:id="rId34"/>
    <p:sldId id="349" r:id="rId35"/>
    <p:sldId id="367" r:id="rId36"/>
    <p:sldId id="260" r:id="rId37"/>
  </p:sldIdLst>
  <p:sldSz cx="18972213" cy="10691813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Proxima Nova" panose="020B0604020202020204" charset="0"/>
      <p:regular r:id="rId43"/>
      <p:bold r:id="rId44"/>
      <p:italic r:id="rId45"/>
      <p:boldItalic r:id="rId46"/>
    </p:embeddedFont>
    <p:embeddedFont>
      <p:font typeface="SimSun" panose="02010600030101010101" pitchFamily="2" charset="-122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66" userDrawn="1">
          <p15:clr>
            <a:srgbClr val="A4A3A4"/>
          </p15:clr>
        </p15:guide>
        <p15:guide id="2" pos="1069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9" roundtripDataSignature="AMtx7mg14KWEQAwqBeKW3ZawvbmYUjr6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B8BB"/>
    <a:srgbClr val="009657"/>
    <a:srgbClr val="26B7BC"/>
    <a:srgbClr val="009656"/>
    <a:srgbClr val="F07D00"/>
    <a:srgbClr val="E81759"/>
    <a:srgbClr val="B8BDC0"/>
    <a:srgbClr val="01509D"/>
    <a:srgbClr val="E717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003" autoAdjust="0"/>
  </p:normalViewPr>
  <p:slideViewPr>
    <p:cSldViewPr snapToGrid="0">
      <p:cViewPr varScale="1">
        <p:scale>
          <a:sx n="44" d="100"/>
          <a:sy n="44" d="100"/>
        </p:scale>
        <p:origin x="780" y="60"/>
      </p:cViewPr>
      <p:guideLst>
        <p:guide orient="horz" pos="1266"/>
        <p:guide pos="10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89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90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8" Type="http://schemas.openxmlformats.org/officeDocument/2006/relationships/slide" Target="slides/slide7.xml"/><Relationship Id="rId9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2A1CCC-451D-4DC1-A5A2-25549A664181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79E786-D1BE-4AF1-957E-838AC7078CA1}">
      <dgm:prSet phldrT="[Текст]"/>
      <dgm:spPr/>
      <dgm:t>
        <a:bodyPr/>
        <a:lstStyle/>
        <a:p>
          <a:r>
            <a:rPr lang="ru-RU" dirty="0"/>
            <a:t>Основная школа</a:t>
          </a:r>
        </a:p>
      </dgm:t>
    </dgm:pt>
    <dgm:pt modelId="{13C8A66E-F48A-4019-9797-C3BF5E6C7223}" type="parTrans" cxnId="{3D467D3B-DC2D-4EF4-95C0-3D6B87C24511}">
      <dgm:prSet/>
      <dgm:spPr/>
      <dgm:t>
        <a:bodyPr/>
        <a:lstStyle/>
        <a:p>
          <a:endParaRPr lang="ru-RU"/>
        </a:p>
      </dgm:t>
    </dgm:pt>
    <dgm:pt modelId="{323D022D-2337-4C94-9FD1-ADC39B0ED715}" type="sibTrans" cxnId="{3D467D3B-DC2D-4EF4-95C0-3D6B87C24511}">
      <dgm:prSet/>
      <dgm:spPr/>
      <dgm:t>
        <a:bodyPr/>
        <a:lstStyle/>
        <a:p>
          <a:endParaRPr lang="ru-RU"/>
        </a:p>
      </dgm:t>
    </dgm:pt>
    <dgm:pt modelId="{0987C7C9-2357-4690-BD6B-22E183893BA0}">
      <dgm:prSet phldrT="[Текст]"/>
      <dgm:spPr/>
      <dgm:t>
        <a:bodyPr/>
        <a:lstStyle/>
        <a:p>
          <a:r>
            <a:rPr lang="ru-RU" dirty="0"/>
            <a:t>Семейный бюджет</a:t>
          </a:r>
        </a:p>
      </dgm:t>
    </dgm:pt>
    <dgm:pt modelId="{CF302434-EF08-4289-97C7-702F91EC1CD9}" type="parTrans" cxnId="{027718CD-A539-49DA-A193-14E6493E9806}">
      <dgm:prSet/>
      <dgm:spPr/>
      <dgm:t>
        <a:bodyPr/>
        <a:lstStyle/>
        <a:p>
          <a:endParaRPr lang="ru-RU"/>
        </a:p>
      </dgm:t>
    </dgm:pt>
    <dgm:pt modelId="{41299403-4B20-4DE0-8AA2-12F9A074BAB1}" type="sibTrans" cxnId="{027718CD-A539-49DA-A193-14E6493E9806}">
      <dgm:prSet/>
      <dgm:spPr/>
      <dgm:t>
        <a:bodyPr/>
        <a:lstStyle/>
        <a:p>
          <a:endParaRPr lang="ru-RU"/>
        </a:p>
      </dgm:t>
    </dgm:pt>
    <dgm:pt modelId="{D97933F4-6673-45E5-B150-E88F194BF619}">
      <dgm:prSet phldrT="[Текст]"/>
      <dgm:spPr/>
      <dgm:t>
        <a:bodyPr/>
        <a:lstStyle/>
        <a:p>
          <a:r>
            <a:rPr lang="ru-RU" dirty="0"/>
            <a:t>кредитование</a:t>
          </a:r>
        </a:p>
      </dgm:t>
    </dgm:pt>
    <dgm:pt modelId="{57B6E461-D5D2-4F15-9E6E-3C6428A1379D}" type="parTrans" cxnId="{14EA0023-D397-41F7-B4F5-98A0BD61CC5F}">
      <dgm:prSet/>
      <dgm:spPr/>
      <dgm:t>
        <a:bodyPr/>
        <a:lstStyle/>
        <a:p>
          <a:endParaRPr lang="ru-RU"/>
        </a:p>
      </dgm:t>
    </dgm:pt>
    <dgm:pt modelId="{1733B4B7-F3B9-4890-8C59-5F40B7750391}" type="sibTrans" cxnId="{14EA0023-D397-41F7-B4F5-98A0BD61CC5F}">
      <dgm:prSet/>
      <dgm:spPr/>
      <dgm:t>
        <a:bodyPr/>
        <a:lstStyle/>
        <a:p>
          <a:endParaRPr lang="ru-RU"/>
        </a:p>
      </dgm:t>
    </dgm:pt>
    <dgm:pt modelId="{480ADCA5-4DB6-4AF8-948B-BDE68B9FF1FE}">
      <dgm:prSet phldrT="[Текст]"/>
      <dgm:spPr/>
      <dgm:t>
        <a:bodyPr/>
        <a:lstStyle/>
        <a:p>
          <a:r>
            <a:rPr lang="ru-RU" dirty="0"/>
            <a:t>инвестирование</a:t>
          </a:r>
        </a:p>
      </dgm:t>
    </dgm:pt>
    <dgm:pt modelId="{810BCB2D-0381-40E5-A769-506917EF7297}" type="parTrans" cxnId="{8BD3FBCF-AA9F-4278-8093-4416B36098EC}">
      <dgm:prSet/>
      <dgm:spPr/>
      <dgm:t>
        <a:bodyPr/>
        <a:lstStyle/>
        <a:p>
          <a:endParaRPr lang="ru-RU"/>
        </a:p>
      </dgm:t>
    </dgm:pt>
    <dgm:pt modelId="{6F1EDCB1-88CB-43C5-B7D2-EB5E7527E0A8}" type="sibTrans" cxnId="{8BD3FBCF-AA9F-4278-8093-4416B36098EC}">
      <dgm:prSet/>
      <dgm:spPr/>
      <dgm:t>
        <a:bodyPr/>
        <a:lstStyle/>
        <a:p>
          <a:endParaRPr lang="ru-RU"/>
        </a:p>
      </dgm:t>
    </dgm:pt>
    <dgm:pt modelId="{5EC31129-E9F9-41D8-ABE6-A8DC37B9C594}">
      <dgm:prSet/>
      <dgm:spPr/>
      <dgm:t>
        <a:bodyPr/>
        <a:lstStyle/>
        <a:p>
          <a:r>
            <a:rPr lang="ru-RU" dirty="0"/>
            <a:t>Финансовая безопасность</a:t>
          </a:r>
        </a:p>
      </dgm:t>
    </dgm:pt>
    <dgm:pt modelId="{AD2B2E88-5DDF-4946-83BA-D38F11675B0A}" type="parTrans" cxnId="{D8BDF0B5-C803-4D59-AE41-949C8DEF2C66}">
      <dgm:prSet/>
      <dgm:spPr/>
      <dgm:t>
        <a:bodyPr/>
        <a:lstStyle/>
        <a:p>
          <a:endParaRPr lang="ru-RU"/>
        </a:p>
      </dgm:t>
    </dgm:pt>
    <dgm:pt modelId="{B7885D4D-51C5-4399-A843-EBEEFB4B8659}" type="sibTrans" cxnId="{D8BDF0B5-C803-4D59-AE41-949C8DEF2C66}">
      <dgm:prSet/>
      <dgm:spPr/>
      <dgm:t>
        <a:bodyPr/>
        <a:lstStyle/>
        <a:p>
          <a:endParaRPr lang="ru-RU"/>
        </a:p>
      </dgm:t>
    </dgm:pt>
    <dgm:pt modelId="{66FA31CD-F2B3-48B4-A635-6DB80BD338C8}">
      <dgm:prSet/>
      <dgm:spPr/>
      <dgm:t>
        <a:bodyPr/>
        <a:lstStyle/>
        <a:p>
          <a:r>
            <a:rPr lang="ru-RU" dirty="0"/>
            <a:t>Защита прав потребителей</a:t>
          </a:r>
        </a:p>
      </dgm:t>
    </dgm:pt>
    <dgm:pt modelId="{3294FCB8-F9F1-4780-A1BB-9752AC258CAB}" type="parTrans" cxnId="{6831A7EE-3A9F-4744-9DE7-AB97EC4B6A01}">
      <dgm:prSet/>
      <dgm:spPr/>
      <dgm:t>
        <a:bodyPr/>
        <a:lstStyle/>
        <a:p>
          <a:endParaRPr lang="ru-RU"/>
        </a:p>
      </dgm:t>
    </dgm:pt>
    <dgm:pt modelId="{17856E14-636B-432E-8EAD-28DCE9BFEDE4}" type="sibTrans" cxnId="{6831A7EE-3A9F-4744-9DE7-AB97EC4B6A01}">
      <dgm:prSet/>
      <dgm:spPr/>
      <dgm:t>
        <a:bodyPr/>
        <a:lstStyle/>
        <a:p>
          <a:endParaRPr lang="ru-RU"/>
        </a:p>
      </dgm:t>
    </dgm:pt>
    <dgm:pt modelId="{715C845B-EF7D-4FA0-874F-D07D4C1DF325}">
      <dgm:prSet/>
      <dgm:spPr/>
      <dgm:t>
        <a:bodyPr/>
        <a:lstStyle/>
        <a:p>
          <a:r>
            <a:rPr lang="ru-RU" dirty="0"/>
            <a:t>Личные сбережения</a:t>
          </a:r>
        </a:p>
      </dgm:t>
    </dgm:pt>
    <dgm:pt modelId="{B93415E5-5F2C-40E5-B2EC-9A89D0068BC8}" type="parTrans" cxnId="{C2016B13-DE91-4F90-9FC4-A8C84B9ED4E0}">
      <dgm:prSet/>
      <dgm:spPr/>
      <dgm:t>
        <a:bodyPr/>
        <a:lstStyle/>
        <a:p>
          <a:endParaRPr lang="ru-RU"/>
        </a:p>
      </dgm:t>
    </dgm:pt>
    <dgm:pt modelId="{F4EC7EDA-2287-439E-BE2C-9B36EFE9DB01}" type="sibTrans" cxnId="{C2016B13-DE91-4F90-9FC4-A8C84B9ED4E0}">
      <dgm:prSet/>
      <dgm:spPr/>
      <dgm:t>
        <a:bodyPr/>
        <a:lstStyle/>
        <a:p>
          <a:endParaRPr lang="ru-RU"/>
        </a:p>
      </dgm:t>
    </dgm:pt>
    <dgm:pt modelId="{BF8703D6-CF16-4403-BA9A-4FB4A275DC7C}">
      <dgm:prSet/>
      <dgm:spPr/>
      <dgm:t>
        <a:bodyPr/>
        <a:lstStyle/>
        <a:p>
          <a:r>
            <a:rPr lang="ru-RU" dirty="0"/>
            <a:t>Финансовое планирование</a:t>
          </a:r>
        </a:p>
      </dgm:t>
    </dgm:pt>
    <dgm:pt modelId="{575BF689-0CEF-43EB-BEBC-1281AD5D5BF6}" type="parTrans" cxnId="{95E52A28-360F-4604-9621-331A7BB3FD30}">
      <dgm:prSet/>
      <dgm:spPr/>
      <dgm:t>
        <a:bodyPr/>
        <a:lstStyle/>
        <a:p>
          <a:endParaRPr lang="ru-RU"/>
        </a:p>
      </dgm:t>
    </dgm:pt>
    <dgm:pt modelId="{CEAD74F1-C508-4570-B605-1232B6FBAF6A}" type="sibTrans" cxnId="{95E52A28-360F-4604-9621-331A7BB3FD30}">
      <dgm:prSet/>
      <dgm:spPr/>
      <dgm:t>
        <a:bodyPr/>
        <a:lstStyle/>
        <a:p>
          <a:endParaRPr lang="ru-RU"/>
        </a:p>
      </dgm:t>
    </dgm:pt>
    <dgm:pt modelId="{402F8B94-5BF6-4ED9-B082-1B2A4DB6344E}" type="pres">
      <dgm:prSet presAssocID="{772A1CCC-451D-4DC1-A5A2-25549A66418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F16EFB95-DF59-42D1-AC29-4C47D400E6A4}" type="pres">
      <dgm:prSet presAssocID="{D079E786-D1BE-4AF1-957E-838AC7078CA1}" presName="singleCycle" presStyleCnt="0"/>
      <dgm:spPr/>
    </dgm:pt>
    <dgm:pt modelId="{BA576644-1ABB-43E6-832E-921040DA6CF9}" type="pres">
      <dgm:prSet presAssocID="{D079E786-D1BE-4AF1-957E-838AC7078CA1}" presName="singleCenter" presStyleLbl="node1" presStyleIdx="0" presStyleCnt="8" custLinFactNeighborX="-2034" custLinFactNeighborY="1852">
        <dgm:presLayoutVars>
          <dgm:chMax val="7"/>
          <dgm:chPref val="7"/>
        </dgm:presLayoutVars>
      </dgm:prSet>
      <dgm:spPr/>
    </dgm:pt>
    <dgm:pt modelId="{307B3EBF-8B69-4EBD-A5CB-196A3DEC6C37}" type="pres">
      <dgm:prSet presAssocID="{CF302434-EF08-4289-97C7-702F91EC1CD9}" presName="Name56" presStyleLbl="parChTrans1D2" presStyleIdx="0" presStyleCnt="7"/>
      <dgm:spPr/>
    </dgm:pt>
    <dgm:pt modelId="{27F06B66-96E9-44E9-B143-0F1E30D3E827}" type="pres">
      <dgm:prSet presAssocID="{0987C7C9-2357-4690-BD6B-22E183893BA0}" presName="text0" presStyleLbl="node1" presStyleIdx="1" presStyleCnt="8" custRadScaleRad="105878" custRadScaleInc="67559">
        <dgm:presLayoutVars>
          <dgm:bulletEnabled val="1"/>
        </dgm:presLayoutVars>
      </dgm:prSet>
      <dgm:spPr/>
    </dgm:pt>
    <dgm:pt modelId="{09665346-4DCB-4465-A5FD-17550FB934B6}" type="pres">
      <dgm:prSet presAssocID="{575BF689-0CEF-43EB-BEBC-1281AD5D5BF6}" presName="Name56" presStyleLbl="parChTrans1D2" presStyleIdx="1" presStyleCnt="7"/>
      <dgm:spPr/>
    </dgm:pt>
    <dgm:pt modelId="{54111334-7B2E-4665-A4E7-D77D5330973F}" type="pres">
      <dgm:prSet presAssocID="{BF8703D6-CF16-4403-BA9A-4FB4A275DC7C}" presName="text0" presStyleLbl="node1" presStyleIdx="2" presStyleCnt="8">
        <dgm:presLayoutVars>
          <dgm:bulletEnabled val="1"/>
        </dgm:presLayoutVars>
      </dgm:prSet>
      <dgm:spPr/>
    </dgm:pt>
    <dgm:pt modelId="{2A688296-2F76-4A56-AB69-B17F629357E2}" type="pres">
      <dgm:prSet presAssocID="{B93415E5-5F2C-40E5-B2EC-9A89D0068BC8}" presName="Name56" presStyleLbl="parChTrans1D2" presStyleIdx="2" presStyleCnt="7"/>
      <dgm:spPr/>
    </dgm:pt>
    <dgm:pt modelId="{F7151168-77B4-4906-8965-F24129854920}" type="pres">
      <dgm:prSet presAssocID="{715C845B-EF7D-4FA0-874F-D07D4C1DF325}" presName="text0" presStyleLbl="node1" presStyleIdx="3" presStyleCnt="8">
        <dgm:presLayoutVars>
          <dgm:bulletEnabled val="1"/>
        </dgm:presLayoutVars>
      </dgm:prSet>
      <dgm:spPr/>
    </dgm:pt>
    <dgm:pt modelId="{030323E5-26AF-4200-AA00-F8FA21BD5D88}" type="pres">
      <dgm:prSet presAssocID="{57B6E461-D5D2-4F15-9E6E-3C6428A1379D}" presName="Name56" presStyleLbl="parChTrans1D2" presStyleIdx="3" presStyleCnt="7"/>
      <dgm:spPr/>
    </dgm:pt>
    <dgm:pt modelId="{0A197F07-21DA-43BF-BF34-B1F341749F21}" type="pres">
      <dgm:prSet presAssocID="{D97933F4-6673-45E5-B150-E88F194BF619}" presName="text0" presStyleLbl="node1" presStyleIdx="4" presStyleCnt="8">
        <dgm:presLayoutVars>
          <dgm:bulletEnabled val="1"/>
        </dgm:presLayoutVars>
      </dgm:prSet>
      <dgm:spPr/>
    </dgm:pt>
    <dgm:pt modelId="{DFB05A3B-93CF-4006-A39D-8B1D994CDE98}" type="pres">
      <dgm:prSet presAssocID="{810BCB2D-0381-40E5-A769-506917EF7297}" presName="Name56" presStyleLbl="parChTrans1D2" presStyleIdx="4" presStyleCnt="7"/>
      <dgm:spPr/>
    </dgm:pt>
    <dgm:pt modelId="{D8FE49FE-7054-4A64-B7F3-0AD0F54EF23B}" type="pres">
      <dgm:prSet presAssocID="{480ADCA5-4DB6-4AF8-948B-BDE68B9FF1FE}" presName="text0" presStyleLbl="node1" presStyleIdx="5" presStyleCnt="8">
        <dgm:presLayoutVars>
          <dgm:bulletEnabled val="1"/>
        </dgm:presLayoutVars>
      </dgm:prSet>
      <dgm:spPr/>
    </dgm:pt>
    <dgm:pt modelId="{F5D4690F-CDD6-4B64-B5F3-C6EA03D41E32}" type="pres">
      <dgm:prSet presAssocID="{AD2B2E88-5DDF-4946-83BA-D38F11675B0A}" presName="Name56" presStyleLbl="parChTrans1D2" presStyleIdx="5" presStyleCnt="7"/>
      <dgm:spPr/>
    </dgm:pt>
    <dgm:pt modelId="{72C4CBBD-6399-4F1F-8E60-1ECC3D059635}" type="pres">
      <dgm:prSet presAssocID="{5EC31129-E9F9-41D8-ABE6-A8DC37B9C594}" presName="text0" presStyleLbl="node1" presStyleIdx="6" presStyleCnt="8" custRadScaleRad="103424" custRadScaleInc="-22705">
        <dgm:presLayoutVars>
          <dgm:bulletEnabled val="1"/>
        </dgm:presLayoutVars>
      </dgm:prSet>
      <dgm:spPr/>
    </dgm:pt>
    <dgm:pt modelId="{64B02B66-1310-4CF6-B6E0-24DD6B483707}" type="pres">
      <dgm:prSet presAssocID="{3294FCB8-F9F1-4780-A1BB-9752AC258CAB}" presName="Name56" presStyleLbl="parChTrans1D2" presStyleIdx="6" presStyleCnt="7"/>
      <dgm:spPr/>
    </dgm:pt>
    <dgm:pt modelId="{830C6093-BFE5-438A-8359-F1F5D5C5417C}" type="pres">
      <dgm:prSet presAssocID="{66FA31CD-F2B3-48B4-A635-6DB80BD338C8}" presName="text0" presStyleLbl="node1" presStyleIdx="7" presStyleCnt="8" custRadScaleRad="99245" custRadScaleInc="-55783">
        <dgm:presLayoutVars>
          <dgm:bulletEnabled val="1"/>
        </dgm:presLayoutVars>
      </dgm:prSet>
      <dgm:spPr/>
    </dgm:pt>
  </dgm:ptLst>
  <dgm:cxnLst>
    <dgm:cxn modelId="{C2016B13-DE91-4F90-9FC4-A8C84B9ED4E0}" srcId="{D079E786-D1BE-4AF1-957E-838AC7078CA1}" destId="{715C845B-EF7D-4FA0-874F-D07D4C1DF325}" srcOrd="2" destOrd="0" parTransId="{B93415E5-5F2C-40E5-B2EC-9A89D0068BC8}" sibTransId="{F4EC7EDA-2287-439E-BE2C-9B36EFE9DB01}"/>
    <dgm:cxn modelId="{14EA0023-D397-41F7-B4F5-98A0BD61CC5F}" srcId="{D079E786-D1BE-4AF1-957E-838AC7078CA1}" destId="{D97933F4-6673-45E5-B150-E88F194BF619}" srcOrd="3" destOrd="0" parTransId="{57B6E461-D5D2-4F15-9E6E-3C6428A1379D}" sibTransId="{1733B4B7-F3B9-4890-8C59-5F40B7750391}"/>
    <dgm:cxn modelId="{95E52A28-360F-4604-9621-331A7BB3FD30}" srcId="{D079E786-D1BE-4AF1-957E-838AC7078CA1}" destId="{BF8703D6-CF16-4403-BA9A-4FB4A275DC7C}" srcOrd="1" destOrd="0" parTransId="{575BF689-0CEF-43EB-BEBC-1281AD5D5BF6}" sibTransId="{CEAD74F1-C508-4570-B605-1232B6FBAF6A}"/>
    <dgm:cxn modelId="{3D467D3B-DC2D-4EF4-95C0-3D6B87C24511}" srcId="{772A1CCC-451D-4DC1-A5A2-25549A664181}" destId="{D079E786-D1BE-4AF1-957E-838AC7078CA1}" srcOrd="0" destOrd="0" parTransId="{13C8A66E-F48A-4019-9797-C3BF5E6C7223}" sibTransId="{323D022D-2337-4C94-9FD1-ADC39B0ED715}"/>
    <dgm:cxn modelId="{10282B3E-5075-4390-BAF8-473AB7D457C9}" type="presOf" srcId="{5EC31129-E9F9-41D8-ABE6-A8DC37B9C594}" destId="{72C4CBBD-6399-4F1F-8E60-1ECC3D059635}" srcOrd="0" destOrd="0" presId="urn:microsoft.com/office/officeart/2008/layout/RadialCluster"/>
    <dgm:cxn modelId="{A02C6560-2FA7-44F5-91CD-A04C1F04F47C}" type="presOf" srcId="{3294FCB8-F9F1-4780-A1BB-9752AC258CAB}" destId="{64B02B66-1310-4CF6-B6E0-24DD6B483707}" srcOrd="0" destOrd="0" presId="urn:microsoft.com/office/officeart/2008/layout/RadialCluster"/>
    <dgm:cxn modelId="{749E2E6C-BB1D-4946-B2D8-6DD6840367C1}" type="presOf" srcId="{BF8703D6-CF16-4403-BA9A-4FB4A275DC7C}" destId="{54111334-7B2E-4665-A4E7-D77D5330973F}" srcOrd="0" destOrd="0" presId="urn:microsoft.com/office/officeart/2008/layout/RadialCluster"/>
    <dgm:cxn modelId="{05AFD77E-8EB5-4642-B0A3-032032D42F04}" type="presOf" srcId="{D97933F4-6673-45E5-B150-E88F194BF619}" destId="{0A197F07-21DA-43BF-BF34-B1F341749F21}" srcOrd="0" destOrd="0" presId="urn:microsoft.com/office/officeart/2008/layout/RadialCluster"/>
    <dgm:cxn modelId="{4EA23E7F-C611-401E-A736-65A0290ACE6C}" type="presOf" srcId="{480ADCA5-4DB6-4AF8-948B-BDE68B9FF1FE}" destId="{D8FE49FE-7054-4A64-B7F3-0AD0F54EF23B}" srcOrd="0" destOrd="0" presId="urn:microsoft.com/office/officeart/2008/layout/RadialCluster"/>
    <dgm:cxn modelId="{500E61B1-5149-4BE4-A6D7-B744BD46B3E0}" type="presOf" srcId="{810BCB2D-0381-40E5-A769-506917EF7297}" destId="{DFB05A3B-93CF-4006-A39D-8B1D994CDE98}" srcOrd="0" destOrd="0" presId="urn:microsoft.com/office/officeart/2008/layout/RadialCluster"/>
    <dgm:cxn modelId="{D8BDF0B5-C803-4D59-AE41-949C8DEF2C66}" srcId="{D079E786-D1BE-4AF1-957E-838AC7078CA1}" destId="{5EC31129-E9F9-41D8-ABE6-A8DC37B9C594}" srcOrd="5" destOrd="0" parTransId="{AD2B2E88-5DDF-4946-83BA-D38F11675B0A}" sibTransId="{B7885D4D-51C5-4399-A843-EBEEFB4B8659}"/>
    <dgm:cxn modelId="{57416CBB-A1F3-4DB5-8538-69459BE68AE8}" type="presOf" srcId="{57B6E461-D5D2-4F15-9E6E-3C6428A1379D}" destId="{030323E5-26AF-4200-AA00-F8FA21BD5D88}" srcOrd="0" destOrd="0" presId="urn:microsoft.com/office/officeart/2008/layout/RadialCluster"/>
    <dgm:cxn modelId="{DD370BC0-F862-429F-B5E3-268210CBDC73}" type="presOf" srcId="{66FA31CD-F2B3-48B4-A635-6DB80BD338C8}" destId="{830C6093-BFE5-438A-8359-F1F5D5C5417C}" srcOrd="0" destOrd="0" presId="urn:microsoft.com/office/officeart/2008/layout/RadialCluster"/>
    <dgm:cxn modelId="{027718CD-A539-49DA-A193-14E6493E9806}" srcId="{D079E786-D1BE-4AF1-957E-838AC7078CA1}" destId="{0987C7C9-2357-4690-BD6B-22E183893BA0}" srcOrd="0" destOrd="0" parTransId="{CF302434-EF08-4289-97C7-702F91EC1CD9}" sibTransId="{41299403-4B20-4DE0-8AA2-12F9A074BAB1}"/>
    <dgm:cxn modelId="{DF32E2CE-6EDF-4380-8094-AF1BC57B0988}" type="presOf" srcId="{B93415E5-5F2C-40E5-B2EC-9A89D0068BC8}" destId="{2A688296-2F76-4A56-AB69-B17F629357E2}" srcOrd="0" destOrd="0" presId="urn:microsoft.com/office/officeart/2008/layout/RadialCluster"/>
    <dgm:cxn modelId="{8BD3FBCF-AA9F-4278-8093-4416B36098EC}" srcId="{D079E786-D1BE-4AF1-957E-838AC7078CA1}" destId="{480ADCA5-4DB6-4AF8-948B-BDE68B9FF1FE}" srcOrd="4" destOrd="0" parTransId="{810BCB2D-0381-40E5-A769-506917EF7297}" sibTransId="{6F1EDCB1-88CB-43C5-B7D2-EB5E7527E0A8}"/>
    <dgm:cxn modelId="{E0430BD2-B49C-441F-8036-119409BD6E69}" type="presOf" srcId="{D079E786-D1BE-4AF1-957E-838AC7078CA1}" destId="{BA576644-1ABB-43E6-832E-921040DA6CF9}" srcOrd="0" destOrd="0" presId="urn:microsoft.com/office/officeart/2008/layout/RadialCluster"/>
    <dgm:cxn modelId="{FBD8A4D9-7E1C-4AE4-8D80-CEFA7F1426BE}" type="presOf" srcId="{575BF689-0CEF-43EB-BEBC-1281AD5D5BF6}" destId="{09665346-4DCB-4465-A5FD-17550FB934B6}" srcOrd="0" destOrd="0" presId="urn:microsoft.com/office/officeart/2008/layout/RadialCluster"/>
    <dgm:cxn modelId="{408C10E4-796E-4109-8307-5EE211DE7E9D}" type="presOf" srcId="{CF302434-EF08-4289-97C7-702F91EC1CD9}" destId="{307B3EBF-8B69-4EBD-A5CB-196A3DEC6C37}" srcOrd="0" destOrd="0" presId="urn:microsoft.com/office/officeart/2008/layout/RadialCluster"/>
    <dgm:cxn modelId="{C5695BE9-F607-48E7-B796-D26B31C4E92B}" type="presOf" srcId="{772A1CCC-451D-4DC1-A5A2-25549A664181}" destId="{402F8B94-5BF6-4ED9-B082-1B2A4DB6344E}" srcOrd="0" destOrd="0" presId="urn:microsoft.com/office/officeart/2008/layout/RadialCluster"/>
    <dgm:cxn modelId="{054DC7E9-8B5D-404C-9651-DEB192B32D99}" type="presOf" srcId="{715C845B-EF7D-4FA0-874F-D07D4C1DF325}" destId="{F7151168-77B4-4906-8965-F24129854920}" srcOrd="0" destOrd="0" presId="urn:microsoft.com/office/officeart/2008/layout/RadialCluster"/>
    <dgm:cxn modelId="{6831A7EE-3A9F-4744-9DE7-AB97EC4B6A01}" srcId="{D079E786-D1BE-4AF1-957E-838AC7078CA1}" destId="{66FA31CD-F2B3-48B4-A635-6DB80BD338C8}" srcOrd="6" destOrd="0" parTransId="{3294FCB8-F9F1-4780-A1BB-9752AC258CAB}" sibTransId="{17856E14-636B-432E-8EAD-28DCE9BFEDE4}"/>
    <dgm:cxn modelId="{02D5B8F7-AEAC-4642-A236-128BAA0D0020}" type="presOf" srcId="{AD2B2E88-5DDF-4946-83BA-D38F11675B0A}" destId="{F5D4690F-CDD6-4B64-B5F3-C6EA03D41E32}" srcOrd="0" destOrd="0" presId="urn:microsoft.com/office/officeart/2008/layout/RadialCluster"/>
    <dgm:cxn modelId="{436CE4FE-1ED0-42A7-96CA-E26D796E97AA}" type="presOf" srcId="{0987C7C9-2357-4690-BD6B-22E183893BA0}" destId="{27F06B66-96E9-44E9-B143-0F1E30D3E827}" srcOrd="0" destOrd="0" presId="urn:microsoft.com/office/officeart/2008/layout/RadialCluster"/>
    <dgm:cxn modelId="{CFD4B59A-2D52-49F1-A8D3-E8DAB827D767}" type="presParOf" srcId="{402F8B94-5BF6-4ED9-B082-1B2A4DB6344E}" destId="{F16EFB95-DF59-42D1-AC29-4C47D400E6A4}" srcOrd="0" destOrd="0" presId="urn:microsoft.com/office/officeart/2008/layout/RadialCluster"/>
    <dgm:cxn modelId="{D68488DC-7D5B-499D-8A16-522A3F624A52}" type="presParOf" srcId="{F16EFB95-DF59-42D1-AC29-4C47D400E6A4}" destId="{BA576644-1ABB-43E6-832E-921040DA6CF9}" srcOrd="0" destOrd="0" presId="urn:microsoft.com/office/officeart/2008/layout/RadialCluster"/>
    <dgm:cxn modelId="{8526C4C5-3CED-44E5-AB4F-50686040AA8B}" type="presParOf" srcId="{F16EFB95-DF59-42D1-AC29-4C47D400E6A4}" destId="{307B3EBF-8B69-4EBD-A5CB-196A3DEC6C37}" srcOrd="1" destOrd="0" presId="urn:microsoft.com/office/officeart/2008/layout/RadialCluster"/>
    <dgm:cxn modelId="{8225BE7C-21AD-4E96-B05D-FA7502623DE8}" type="presParOf" srcId="{F16EFB95-DF59-42D1-AC29-4C47D400E6A4}" destId="{27F06B66-96E9-44E9-B143-0F1E30D3E827}" srcOrd="2" destOrd="0" presId="urn:microsoft.com/office/officeart/2008/layout/RadialCluster"/>
    <dgm:cxn modelId="{C0643099-F890-4CCF-9EF6-C5B3EB2E33E2}" type="presParOf" srcId="{F16EFB95-DF59-42D1-AC29-4C47D400E6A4}" destId="{09665346-4DCB-4465-A5FD-17550FB934B6}" srcOrd="3" destOrd="0" presId="urn:microsoft.com/office/officeart/2008/layout/RadialCluster"/>
    <dgm:cxn modelId="{01E0F06B-CF87-4549-BDE9-3FCCCE4B2BA1}" type="presParOf" srcId="{F16EFB95-DF59-42D1-AC29-4C47D400E6A4}" destId="{54111334-7B2E-4665-A4E7-D77D5330973F}" srcOrd="4" destOrd="0" presId="urn:microsoft.com/office/officeart/2008/layout/RadialCluster"/>
    <dgm:cxn modelId="{2695591F-1E35-41A5-8A13-B12D9C5DB59E}" type="presParOf" srcId="{F16EFB95-DF59-42D1-AC29-4C47D400E6A4}" destId="{2A688296-2F76-4A56-AB69-B17F629357E2}" srcOrd="5" destOrd="0" presId="urn:microsoft.com/office/officeart/2008/layout/RadialCluster"/>
    <dgm:cxn modelId="{7F0E0235-65FB-4DE7-8514-F4C2A29252EA}" type="presParOf" srcId="{F16EFB95-DF59-42D1-AC29-4C47D400E6A4}" destId="{F7151168-77B4-4906-8965-F24129854920}" srcOrd="6" destOrd="0" presId="urn:microsoft.com/office/officeart/2008/layout/RadialCluster"/>
    <dgm:cxn modelId="{EBE8565A-BA3A-4072-916F-52F7FBDE2B22}" type="presParOf" srcId="{F16EFB95-DF59-42D1-AC29-4C47D400E6A4}" destId="{030323E5-26AF-4200-AA00-F8FA21BD5D88}" srcOrd="7" destOrd="0" presId="urn:microsoft.com/office/officeart/2008/layout/RadialCluster"/>
    <dgm:cxn modelId="{520886B9-30CE-48E9-988B-CA0D6AA320AB}" type="presParOf" srcId="{F16EFB95-DF59-42D1-AC29-4C47D400E6A4}" destId="{0A197F07-21DA-43BF-BF34-B1F341749F21}" srcOrd="8" destOrd="0" presId="urn:microsoft.com/office/officeart/2008/layout/RadialCluster"/>
    <dgm:cxn modelId="{E75B8952-EAE9-4E48-994D-D8FE7FC3D351}" type="presParOf" srcId="{F16EFB95-DF59-42D1-AC29-4C47D400E6A4}" destId="{DFB05A3B-93CF-4006-A39D-8B1D994CDE98}" srcOrd="9" destOrd="0" presId="urn:microsoft.com/office/officeart/2008/layout/RadialCluster"/>
    <dgm:cxn modelId="{69F14D09-C5E2-463D-9224-30993FDF19D3}" type="presParOf" srcId="{F16EFB95-DF59-42D1-AC29-4C47D400E6A4}" destId="{D8FE49FE-7054-4A64-B7F3-0AD0F54EF23B}" srcOrd="10" destOrd="0" presId="urn:microsoft.com/office/officeart/2008/layout/RadialCluster"/>
    <dgm:cxn modelId="{423F891D-315C-4031-8738-9A1227CD17BA}" type="presParOf" srcId="{F16EFB95-DF59-42D1-AC29-4C47D400E6A4}" destId="{F5D4690F-CDD6-4B64-B5F3-C6EA03D41E32}" srcOrd="11" destOrd="0" presId="urn:microsoft.com/office/officeart/2008/layout/RadialCluster"/>
    <dgm:cxn modelId="{4D308087-8024-4EE9-ACDF-033083C8034B}" type="presParOf" srcId="{F16EFB95-DF59-42D1-AC29-4C47D400E6A4}" destId="{72C4CBBD-6399-4F1F-8E60-1ECC3D059635}" srcOrd="12" destOrd="0" presId="urn:microsoft.com/office/officeart/2008/layout/RadialCluster"/>
    <dgm:cxn modelId="{6F9DB180-FBFC-459A-936B-F5CF4CCE9810}" type="presParOf" srcId="{F16EFB95-DF59-42D1-AC29-4C47D400E6A4}" destId="{64B02B66-1310-4CF6-B6E0-24DD6B483707}" srcOrd="13" destOrd="0" presId="urn:microsoft.com/office/officeart/2008/layout/RadialCluster"/>
    <dgm:cxn modelId="{4DD1AD0F-B77F-47D6-ABB2-A6998A290431}" type="presParOf" srcId="{F16EFB95-DF59-42D1-AC29-4C47D400E6A4}" destId="{830C6093-BFE5-438A-8359-F1F5D5C5417C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BD328B-00C3-4E06-81CB-14D72C5B8AB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B719FD-C59F-41C9-A6ED-FC5B25B22195}">
      <dgm:prSet phldrT="[Текст]"/>
      <dgm:spPr/>
      <dgm:t>
        <a:bodyPr/>
        <a:lstStyle/>
        <a:p>
          <a:r>
            <a:rPr lang="ru-RU" dirty="0"/>
            <a:t>Открытый банк заданий </a:t>
          </a:r>
          <a:r>
            <a:rPr lang="en-US" dirty="0"/>
            <a:t>PISA</a:t>
          </a:r>
          <a:r>
            <a:rPr lang="ru-RU" dirty="0"/>
            <a:t>: ФГ</a:t>
          </a:r>
        </a:p>
      </dgm:t>
    </dgm:pt>
    <dgm:pt modelId="{148EA1E4-92A5-457C-853A-7F273A0ADC00}" type="parTrans" cxnId="{CEFF9BC2-6650-4231-8396-753170C22A81}">
      <dgm:prSet/>
      <dgm:spPr/>
      <dgm:t>
        <a:bodyPr/>
        <a:lstStyle/>
        <a:p>
          <a:endParaRPr lang="ru-RU"/>
        </a:p>
      </dgm:t>
    </dgm:pt>
    <dgm:pt modelId="{B3F77E47-B897-47C4-8E81-8B802970A28B}" type="sibTrans" cxnId="{CEFF9BC2-6650-4231-8396-753170C22A81}">
      <dgm:prSet/>
      <dgm:spPr/>
      <dgm:t>
        <a:bodyPr/>
        <a:lstStyle/>
        <a:p>
          <a:endParaRPr lang="ru-RU"/>
        </a:p>
      </dgm:t>
    </dgm:pt>
    <dgm:pt modelId="{9D05CFC0-B4E1-43D2-9D4C-7AB66BE32380}">
      <dgm:prSet phldrT="[Текст]"/>
      <dgm:spPr/>
      <dgm:t>
        <a:bodyPr/>
        <a:lstStyle/>
        <a:p>
          <a:r>
            <a:rPr lang="ru-RU" dirty="0"/>
            <a:t>Включение заданий в предмет</a:t>
          </a:r>
        </a:p>
      </dgm:t>
    </dgm:pt>
    <dgm:pt modelId="{1C2B1592-C97D-4C82-8268-9D060A1155D7}" type="parTrans" cxnId="{2CE53109-D405-4718-B3C0-37F6188DD291}">
      <dgm:prSet/>
      <dgm:spPr/>
      <dgm:t>
        <a:bodyPr/>
        <a:lstStyle/>
        <a:p>
          <a:endParaRPr lang="ru-RU"/>
        </a:p>
      </dgm:t>
    </dgm:pt>
    <dgm:pt modelId="{578368DF-1E25-4A8B-AFA9-70160CA2D69C}" type="sibTrans" cxnId="{2CE53109-D405-4718-B3C0-37F6188DD291}">
      <dgm:prSet/>
      <dgm:spPr/>
      <dgm:t>
        <a:bodyPr/>
        <a:lstStyle/>
        <a:p>
          <a:endParaRPr lang="ru-RU"/>
        </a:p>
      </dgm:t>
    </dgm:pt>
    <dgm:pt modelId="{B6DE65BD-074A-4FBC-BEBD-88E885BA85E9}">
      <dgm:prSet phldrT="[Текст]"/>
      <dgm:spPr/>
      <dgm:t>
        <a:bodyPr/>
        <a:lstStyle/>
        <a:p>
          <a:r>
            <a:rPr lang="ru-RU" dirty="0"/>
            <a:t>Ознакомление с типом и форматом заданий</a:t>
          </a:r>
        </a:p>
        <a:p>
          <a:r>
            <a:rPr lang="ru-RU" dirty="0"/>
            <a:t>Снятие тревожности</a:t>
          </a:r>
        </a:p>
        <a:p>
          <a:r>
            <a:rPr lang="ru-RU" dirty="0"/>
            <a:t>Возможности разработки подобных заданий</a:t>
          </a:r>
        </a:p>
      </dgm:t>
    </dgm:pt>
    <dgm:pt modelId="{31772670-C77B-4484-9014-7CB6E2234280}" type="parTrans" cxnId="{3687DC2D-D48E-42F2-80F3-2E7E4F492382}">
      <dgm:prSet/>
      <dgm:spPr/>
      <dgm:t>
        <a:bodyPr/>
        <a:lstStyle/>
        <a:p>
          <a:endParaRPr lang="ru-RU"/>
        </a:p>
      </dgm:t>
    </dgm:pt>
    <dgm:pt modelId="{1701E191-E5D3-4C61-B3CD-3D2ED794D1CD}" type="sibTrans" cxnId="{3687DC2D-D48E-42F2-80F3-2E7E4F492382}">
      <dgm:prSet/>
      <dgm:spPr/>
      <dgm:t>
        <a:bodyPr/>
        <a:lstStyle/>
        <a:p>
          <a:endParaRPr lang="ru-RU"/>
        </a:p>
      </dgm:t>
    </dgm:pt>
    <dgm:pt modelId="{FB4DB039-32C8-443B-8BE1-732C5B88AC7F}">
      <dgm:prSet phldrT="[Текст]"/>
      <dgm:spPr/>
      <dgm:t>
        <a:bodyPr/>
        <a:lstStyle/>
        <a:p>
          <a:r>
            <a:rPr lang="ru-RU" dirty="0"/>
            <a:t>Проведение оценочных процедур</a:t>
          </a:r>
        </a:p>
      </dgm:t>
    </dgm:pt>
    <dgm:pt modelId="{D8EDDD2C-421C-4F1B-A565-7253CC35DB57}" type="parTrans" cxnId="{76C6AFAA-2798-4738-8F50-1750E6AFACF2}">
      <dgm:prSet/>
      <dgm:spPr/>
      <dgm:t>
        <a:bodyPr/>
        <a:lstStyle/>
        <a:p>
          <a:endParaRPr lang="ru-RU"/>
        </a:p>
      </dgm:t>
    </dgm:pt>
    <dgm:pt modelId="{5A1C5308-0F67-4ECB-96FF-5F1AECA2DD75}" type="sibTrans" cxnId="{76C6AFAA-2798-4738-8F50-1750E6AFACF2}">
      <dgm:prSet/>
      <dgm:spPr/>
      <dgm:t>
        <a:bodyPr/>
        <a:lstStyle/>
        <a:p>
          <a:endParaRPr lang="ru-RU"/>
        </a:p>
      </dgm:t>
    </dgm:pt>
    <dgm:pt modelId="{6B75E98F-4495-4A68-BC3C-79EE35528600}">
      <dgm:prSet phldrT="[Текст]"/>
      <dgm:spPr/>
      <dgm:t>
        <a:bodyPr/>
        <a:lstStyle/>
        <a:p>
          <a:r>
            <a:rPr lang="ru-RU" dirty="0"/>
            <a:t>Получение информации о сформированности отдельных компетенций</a:t>
          </a:r>
        </a:p>
      </dgm:t>
    </dgm:pt>
    <dgm:pt modelId="{6D8402CF-97AC-4818-8F8D-FB4051C26CAD}" type="parTrans" cxnId="{88686026-3E3E-480C-A4BF-1532265F68D3}">
      <dgm:prSet/>
      <dgm:spPr/>
      <dgm:t>
        <a:bodyPr/>
        <a:lstStyle/>
        <a:p>
          <a:endParaRPr lang="ru-RU"/>
        </a:p>
      </dgm:t>
    </dgm:pt>
    <dgm:pt modelId="{96A2498E-77AB-426C-9B39-25376D55EAEA}" type="sibTrans" cxnId="{88686026-3E3E-480C-A4BF-1532265F68D3}">
      <dgm:prSet/>
      <dgm:spPr/>
      <dgm:t>
        <a:bodyPr/>
        <a:lstStyle/>
        <a:p>
          <a:endParaRPr lang="ru-RU"/>
        </a:p>
      </dgm:t>
    </dgm:pt>
    <dgm:pt modelId="{CB350124-58E7-4F9F-BFE0-18DEB3DDDEC7}">
      <dgm:prSet/>
      <dgm:spPr/>
      <dgm:t>
        <a:bodyPr/>
        <a:lstStyle/>
        <a:p>
          <a:r>
            <a:rPr lang="ru-RU" dirty="0"/>
            <a:t>Создание тренажеров для учителей и учащихся</a:t>
          </a:r>
        </a:p>
      </dgm:t>
    </dgm:pt>
    <dgm:pt modelId="{D608D3AC-C9A0-4331-8DA6-54A99A728B98}" type="parTrans" cxnId="{F2BDCDCB-C7C5-42D5-AB40-B86C277DADA2}">
      <dgm:prSet/>
      <dgm:spPr/>
      <dgm:t>
        <a:bodyPr/>
        <a:lstStyle/>
        <a:p>
          <a:endParaRPr lang="ru-RU"/>
        </a:p>
      </dgm:t>
    </dgm:pt>
    <dgm:pt modelId="{4803A673-5046-4071-A28E-4FBE0F2BBB86}" type="sibTrans" cxnId="{F2BDCDCB-C7C5-42D5-AB40-B86C277DADA2}">
      <dgm:prSet/>
      <dgm:spPr/>
      <dgm:t>
        <a:bodyPr/>
        <a:lstStyle/>
        <a:p>
          <a:endParaRPr lang="ru-RU"/>
        </a:p>
      </dgm:t>
    </dgm:pt>
    <dgm:pt modelId="{627D7715-3CD2-4EE6-B19A-9E44C0E39265}">
      <dgm:prSet phldrT="[Текст]"/>
      <dgm:spPr/>
      <dgm:t>
        <a:bodyPr/>
        <a:lstStyle/>
        <a:p>
          <a:r>
            <a:rPr lang="ru-RU" dirty="0"/>
            <a:t>Ознакомление с типом и форматом заданий</a:t>
          </a:r>
        </a:p>
        <a:p>
          <a:r>
            <a:rPr lang="ru-RU" dirty="0"/>
            <a:t>Получение обратной связи о сформированности отдельных компетенций</a:t>
          </a:r>
        </a:p>
        <a:p>
          <a:r>
            <a:rPr lang="ru-RU" dirty="0"/>
            <a:t>Освоение решения конкретных задач</a:t>
          </a:r>
        </a:p>
      </dgm:t>
    </dgm:pt>
    <dgm:pt modelId="{27EB9E00-FE80-4999-8FB2-2ED59ABCDF1E}" type="parTrans" cxnId="{7FA24040-FE20-41D0-902D-CBEAD6116FE2}">
      <dgm:prSet/>
      <dgm:spPr/>
      <dgm:t>
        <a:bodyPr/>
        <a:lstStyle/>
        <a:p>
          <a:endParaRPr lang="ru-RU"/>
        </a:p>
      </dgm:t>
    </dgm:pt>
    <dgm:pt modelId="{6847FD99-88D0-4B8F-88B1-D00F9A778A06}" type="sibTrans" cxnId="{7FA24040-FE20-41D0-902D-CBEAD6116FE2}">
      <dgm:prSet/>
      <dgm:spPr/>
      <dgm:t>
        <a:bodyPr/>
        <a:lstStyle/>
        <a:p>
          <a:endParaRPr lang="ru-RU"/>
        </a:p>
      </dgm:t>
    </dgm:pt>
    <dgm:pt modelId="{84848B56-EBBF-42C7-B40B-C6E91FBE3060}" type="pres">
      <dgm:prSet presAssocID="{BEBD328B-00C3-4E06-81CB-14D72C5B8AB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B4EF63E-7AF2-4A1E-938F-CB723B95C0A9}" type="pres">
      <dgm:prSet presAssocID="{39B719FD-C59F-41C9-A6ED-FC5B25B22195}" presName="root1" presStyleCnt="0"/>
      <dgm:spPr/>
    </dgm:pt>
    <dgm:pt modelId="{CC3CCC4F-D559-47F0-8C9A-F20283BFE307}" type="pres">
      <dgm:prSet presAssocID="{39B719FD-C59F-41C9-A6ED-FC5B25B22195}" presName="LevelOneTextNode" presStyleLbl="node0" presStyleIdx="0" presStyleCnt="2">
        <dgm:presLayoutVars>
          <dgm:chPref val="3"/>
        </dgm:presLayoutVars>
      </dgm:prSet>
      <dgm:spPr/>
    </dgm:pt>
    <dgm:pt modelId="{3415B31C-61EF-4204-856E-DD34660CC625}" type="pres">
      <dgm:prSet presAssocID="{39B719FD-C59F-41C9-A6ED-FC5B25B22195}" presName="level2hierChild" presStyleCnt="0"/>
      <dgm:spPr/>
    </dgm:pt>
    <dgm:pt modelId="{52F194BA-9FFB-4F3F-9774-F74D28AF6DF5}" type="pres">
      <dgm:prSet presAssocID="{1C2B1592-C97D-4C82-8268-9D060A1155D7}" presName="conn2-1" presStyleLbl="parChTrans1D2" presStyleIdx="0" presStyleCnt="3"/>
      <dgm:spPr/>
    </dgm:pt>
    <dgm:pt modelId="{E4D65A9B-FFCD-4415-888A-CF953CEAB093}" type="pres">
      <dgm:prSet presAssocID="{1C2B1592-C97D-4C82-8268-9D060A1155D7}" presName="connTx" presStyleLbl="parChTrans1D2" presStyleIdx="0" presStyleCnt="3"/>
      <dgm:spPr/>
    </dgm:pt>
    <dgm:pt modelId="{AA048458-8D2F-4897-8A1A-E3BBBC3DB99E}" type="pres">
      <dgm:prSet presAssocID="{9D05CFC0-B4E1-43D2-9D4C-7AB66BE32380}" presName="root2" presStyleCnt="0"/>
      <dgm:spPr/>
    </dgm:pt>
    <dgm:pt modelId="{34E940C9-C5D6-4BA8-8AF3-DF9B0A196136}" type="pres">
      <dgm:prSet presAssocID="{9D05CFC0-B4E1-43D2-9D4C-7AB66BE32380}" presName="LevelTwoTextNode" presStyleLbl="node2" presStyleIdx="0" presStyleCnt="3">
        <dgm:presLayoutVars>
          <dgm:chPref val="3"/>
        </dgm:presLayoutVars>
      </dgm:prSet>
      <dgm:spPr/>
    </dgm:pt>
    <dgm:pt modelId="{04DDD6F1-597C-461F-BCB2-94485976D752}" type="pres">
      <dgm:prSet presAssocID="{9D05CFC0-B4E1-43D2-9D4C-7AB66BE32380}" presName="level3hierChild" presStyleCnt="0"/>
      <dgm:spPr/>
    </dgm:pt>
    <dgm:pt modelId="{B3F53939-35CB-4D25-9678-D53CC20D431A}" type="pres">
      <dgm:prSet presAssocID="{31772670-C77B-4484-9014-7CB6E2234280}" presName="conn2-1" presStyleLbl="parChTrans1D3" presStyleIdx="0" presStyleCnt="2"/>
      <dgm:spPr/>
    </dgm:pt>
    <dgm:pt modelId="{51F9DA4A-68C5-4CD1-9D06-1DA978B3672F}" type="pres">
      <dgm:prSet presAssocID="{31772670-C77B-4484-9014-7CB6E2234280}" presName="connTx" presStyleLbl="parChTrans1D3" presStyleIdx="0" presStyleCnt="2"/>
      <dgm:spPr/>
    </dgm:pt>
    <dgm:pt modelId="{D868E8D8-B033-46C8-AC48-2E077DC75ABE}" type="pres">
      <dgm:prSet presAssocID="{B6DE65BD-074A-4FBC-BEBD-88E885BA85E9}" presName="root2" presStyleCnt="0"/>
      <dgm:spPr/>
    </dgm:pt>
    <dgm:pt modelId="{5CBE5D2E-2AB5-46E2-973B-0DCE1BDC3A2A}" type="pres">
      <dgm:prSet presAssocID="{B6DE65BD-074A-4FBC-BEBD-88E885BA85E9}" presName="LevelTwoTextNode" presStyleLbl="node3" presStyleIdx="0" presStyleCnt="2">
        <dgm:presLayoutVars>
          <dgm:chPref val="3"/>
        </dgm:presLayoutVars>
      </dgm:prSet>
      <dgm:spPr/>
    </dgm:pt>
    <dgm:pt modelId="{AEF7DE8B-CBF4-4179-9AF6-7B47CC732BE8}" type="pres">
      <dgm:prSet presAssocID="{B6DE65BD-074A-4FBC-BEBD-88E885BA85E9}" presName="level3hierChild" presStyleCnt="0"/>
      <dgm:spPr/>
    </dgm:pt>
    <dgm:pt modelId="{DEC00C77-B81E-4D7D-936C-5026CABB389C}" type="pres">
      <dgm:prSet presAssocID="{D8EDDD2C-421C-4F1B-A565-7253CC35DB57}" presName="conn2-1" presStyleLbl="parChTrans1D2" presStyleIdx="1" presStyleCnt="3"/>
      <dgm:spPr/>
    </dgm:pt>
    <dgm:pt modelId="{F285A28F-AF8B-4B28-B3EA-9441C5867C48}" type="pres">
      <dgm:prSet presAssocID="{D8EDDD2C-421C-4F1B-A565-7253CC35DB57}" presName="connTx" presStyleLbl="parChTrans1D2" presStyleIdx="1" presStyleCnt="3"/>
      <dgm:spPr/>
    </dgm:pt>
    <dgm:pt modelId="{EA5CDCAD-EAE2-4A06-81EA-FCBF6F157B5E}" type="pres">
      <dgm:prSet presAssocID="{FB4DB039-32C8-443B-8BE1-732C5B88AC7F}" presName="root2" presStyleCnt="0"/>
      <dgm:spPr/>
    </dgm:pt>
    <dgm:pt modelId="{3AC73062-732A-4A12-809C-412421D35686}" type="pres">
      <dgm:prSet presAssocID="{FB4DB039-32C8-443B-8BE1-732C5B88AC7F}" presName="LevelTwoTextNode" presStyleLbl="node2" presStyleIdx="1" presStyleCnt="3">
        <dgm:presLayoutVars>
          <dgm:chPref val="3"/>
        </dgm:presLayoutVars>
      </dgm:prSet>
      <dgm:spPr/>
    </dgm:pt>
    <dgm:pt modelId="{4400AE6C-24B3-43E1-A79A-29ED7B7AF150}" type="pres">
      <dgm:prSet presAssocID="{FB4DB039-32C8-443B-8BE1-732C5B88AC7F}" presName="level3hierChild" presStyleCnt="0"/>
      <dgm:spPr/>
    </dgm:pt>
    <dgm:pt modelId="{47D90375-622E-4B43-987B-88734718FA57}" type="pres">
      <dgm:prSet presAssocID="{6D8402CF-97AC-4818-8F8D-FB4051C26CAD}" presName="conn2-1" presStyleLbl="parChTrans1D3" presStyleIdx="1" presStyleCnt="2"/>
      <dgm:spPr/>
    </dgm:pt>
    <dgm:pt modelId="{C0556461-DE55-41FC-8B07-9E0A293911E5}" type="pres">
      <dgm:prSet presAssocID="{6D8402CF-97AC-4818-8F8D-FB4051C26CAD}" presName="connTx" presStyleLbl="parChTrans1D3" presStyleIdx="1" presStyleCnt="2"/>
      <dgm:spPr/>
    </dgm:pt>
    <dgm:pt modelId="{39F6F73E-0777-47A2-85F9-BBD33064CD57}" type="pres">
      <dgm:prSet presAssocID="{6B75E98F-4495-4A68-BC3C-79EE35528600}" presName="root2" presStyleCnt="0"/>
      <dgm:spPr/>
    </dgm:pt>
    <dgm:pt modelId="{69E75D77-C731-4B6B-B5EB-3AD348FEECEC}" type="pres">
      <dgm:prSet presAssocID="{6B75E98F-4495-4A68-BC3C-79EE35528600}" presName="LevelTwoTextNode" presStyleLbl="node3" presStyleIdx="1" presStyleCnt="2">
        <dgm:presLayoutVars>
          <dgm:chPref val="3"/>
        </dgm:presLayoutVars>
      </dgm:prSet>
      <dgm:spPr/>
    </dgm:pt>
    <dgm:pt modelId="{7E112CFF-8474-4563-A9A4-EBA2EE2B07E0}" type="pres">
      <dgm:prSet presAssocID="{6B75E98F-4495-4A68-BC3C-79EE35528600}" presName="level3hierChild" presStyleCnt="0"/>
      <dgm:spPr/>
    </dgm:pt>
    <dgm:pt modelId="{82339B01-BBB2-474E-9B61-39EF56072B58}" type="pres">
      <dgm:prSet presAssocID="{D608D3AC-C9A0-4331-8DA6-54A99A728B98}" presName="conn2-1" presStyleLbl="parChTrans1D2" presStyleIdx="2" presStyleCnt="3"/>
      <dgm:spPr/>
    </dgm:pt>
    <dgm:pt modelId="{9A8F43DC-8922-484F-A58F-D8326B6C4D94}" type="pres">
      <dgm:prSet presAssocID="{D608D3AC-C9A0-4331-8DA6-54A99A728B98}" presName="connTx" presStyleLbl="parChTrans1D2" presStyleIdx="2" presStyleCnt="3"/>
      <dgm:spPr/>
    </dgm:pt>
    <dgm:pt modelId="{89839300-A064-4660-BA9D-C01C58DC93F5}" type="pres">
      <dgm:prSet presAssocID="{CB350124-58E7-4F9F-BFE0-18DEB3DDDEC7}" presName="root2" presStyleCnt="0"/>
      <dgm:spPr/>
    </dgm:pt>
    <dgm:pt modelId="{E690A21F-0FC2-430E-9DE0-4FF8C1DD9BD2}" type="pres">
      <dgm:prSet presAssocID="{CB350124-58E7-4F9F-BFE0-18DEB3DDDEC7}" presName="LevelTwoTextNode" presStyleLbl="node2" presStyleIdx="2" presStyleCnt="3">
        <dgm:presLayoutVars>
          <dgm:chPref val="3"/>
        </dgm:presLayoutVars>
      </dgm:prSet>
      <dgm:spPr/>
    </dgm:pt>
    <dgm:pt modelId="{3290AAC7-0C2E-4FFB-9C3B-D73F4EF793D9}" type="pres">
      <dgm:prSet presAssocID="{CB350124-58E7-4F9F-BFE0-18DEB3DDDEC7}" presName="level3hierChild" presStyleCnt="0"/>
      <dgm:spPr/>
    </dgm:pt>
    <dgm:pt modelId="{BD4BA386-98E0-4AD8-AD14-866DC51A55E8}" type="pres">
      <dgm:prSet presAssocID="{627D7715-3CD2-4EE6-B19A-9E44C0E39265}" presName="root1" presStyleCnt="0"/>
      <dgm:spPr/>
    </dgm:pt>
    <dgm:pt modelId="{DA22AF35-9B3B-4F3E-9D1B-78FBFCB253F6}" type="pres">
      <dgm:prSet presAssocID="{627D7715-3CD2-4EE6-B19A-9E44C0E39265}" presName="LevelOneTextNode" presStyleLbl="node0" presStyleIdx="1" presStyleCnt="2" custLinFactX="100000" custLinFactNeighborX="176625" custLinFactNeighborY="5406">
        <dgm:presLayoutVars>
          <dgm:chPref val="3"/>
        </dgm:presLayoutVars>
      </dgm:prSet>
      <dgm:spPr/>
    </dgm:pt>
    <dgm:pt modelId="{09A8E985-91F2-4056-9B8D-2B686A2E751A}" type="pres">
      <dgm:prSet presAssocID="{627D7715-3CD2-4EE6-B19A-9E44C0E39265}" presName="level2hierChild" presStyleCnt="0"/>
      <dgm:spPr/>
    </dgm:pt>
  </dgm:ptLst>
  <dgm:cxnLst>
    <dgm:cxn modelId="{0CB74502-900B-4C20-8C40-CDC0C9457E25}" type="presOf" srcId="{D608D3AC-C9A0-4331-8DA6-54A99A728B98}" destId="{9A8F43DC-8922-484F-A58F-D8326B6C4D94}" srcOrd="1" destOrd="0" presId="urn:microsoft.com/office/officeart/2005/8/layout/hierarchy2"/>
    <dgm:cxn modelId="{2CE53109-D405-4718-B3C0-37F6188DD291}" srcId="{39B719FD-C59F-41C9-A6ED-FC5B25B22195}" destId="{9D05CFC0-B4E1-43D2-9D4C-7AB66BE32380}" srcOrd="0" destOrd="0" parTransId="{1C2B1592-C97D-4C82-8268-9D060A1155D7}" sibTransId="{578368DF-1E25-4A8B-AFA9-70160CA2D69C}"/>
    <dgm:cxn modelId="{F779F721-C7F6-4CB1-9EDC-A37EB638F736}" type="presOf" srcId="{6D8402CF-97AC-4818-8F8D-FB4051C26CAD}" destId="{47D90375-622E-4B43-987B-88734718FA57}" srcOrd="0" destOrd="0" presId="urn:microsoft.com/office/officeart/2005/8/layout/hierarchy2"/>
    <dgm:cxn modelId="{88686026-3E3E-480C-A4BF-1532265F68D3}" srcId="{FB4DB039-32C8-443B-8BE1-732C5B88AC7F}" destId="{6B75E98F-4495-4A68-BC3C-79EE35528600}" srcOrd="0" destOrd="0" parTransId="{6D8402CF-97AC-4818-8F8D-FB4051C26CAD}" sibTransId="{96A2498E-77AB-426C-9B39-25376D55EAEA}"/>
    <dgm:cxn modelId="{51D05628-9292-4737-A450-E5433CF95A88}" type="presOf" srcId="{627D7715-3CD2-4EE6-B19A-9E44C0E39265}" destId="{DA22AF35-9B3B-4F3E-9D1B-78FBFCB253F6}" srcOrd="0" destOrd="0" presId="urn:microsoft.com/office/officeart/2005/8/layout/hierarchy2"/>
    <dgm:cxn modelId="{74905C2A-BD8C-4F88-A2B7-12055464B7F2}" type="presOf" srcId="{D8EDDD2C-421C-4F1B-A565-7253CC35DB57}" destId="{DEC00C77-B81E-4D7D-936C-5026CABB389C}" srcOrd="0" destOrd="0" presId="urn:microsoft.com/office/officeart/2005/8/layout/hierarchy2"/>
    <dgm:cxn modelId="{3687DC2D-D48E-42F2-80F3-2E7E4F492382}" srcId="{9D05CFC0-B4E1-43D2-9D4C-7AB66BE32380}" destId="{B6DE65BD-074A-4FBC-BEBD-88E885BA85E9}" srcOrd="0" destOrd="0" parTransId="{31772670-C77B-4484-9014-7CB6E2234280}" sibTransId="{1701E191-E5D3-4C61-B3CD-3D2ED794D1CD}"/>
    <dgm:cxn modelId="{1D80352E-00F4-4A0E-988F-CFDF4C9C1C4B}" type="presOf" srcId="{1C2B1592-C97D-4C82-8268-9D060A1155D7}" destId="{E4D65A9B-FFCD-4415-888A-CF953CEAB093}" srcOrd="1" destOrd="0" presId="urn:microsoft.com/office/officeart/2005/8/layout/hierarchy2"/>
    <dgm:cxn modelId="{CC444D34-D169-4DA0-B57D-D4E4CC6033A3}" type="presOf" srcId="{6B75E98F-4495-4A68-BC3C-79EE35528600}" destId="{69E75D77-C731-4B6B-B5EB-3AD348FEECEC}" srcOrd="0" destOrd="0" presId="urn:microsoft.com/office/officeart/2005/8/layout/hierarchy2"/>
    <dgm:cxn modelId="{25ECEC37-5685-4E77-924E-44F27B20A17B}" type="presOf" srcId="{CB350124-58E7-4F9F-BFE0-18DEB3DDDEC7}" destId="{E690A21F-0FC2-430E-9DE0-4FF8C1DD9BD2}" srcOrd="0" destOrd="0" presId="urn:microsoft.com/office/officeart/2005/8/layout/hierarchy2"/>
    <dgm:cxn modelId="{699A943F-6A01-4C99-A91B-7E500C89C574}" type="presOf" srcId="{D608D3AC-C9A0-4331-8DA6-54A99A728B98}" destId="{82339B01-BBB2-474E-9B61-39EF56072B58}" srcOrd="0" destOrd="0" presId="urn:microsoft.com/office/officeart/2005/8/layout/hierarchy2"/>
    <dgm:cxn modelId="{7FA24040-FE20-41D0-902D-CBEAD6116FE2}" srcId="{BEBD328B-00C3-4E06-81CB-14D72C5B8AB6}" destId="{627D7715-3CD2-4EE6-B19A-9E44C0E39265}" srcOrd="1" destOrd="0" parTransId="{27EB9E00-FE80-4999-8FB2-2ED59ABCDF1E}" sibTransId="{6847FD99-88D0-4B8F-88B1-D00F9A778A06}"/>
    <dgm:cxn modelId="{24AD4971-2996-43CA-AA68-1C9588C27790}" type="presOf" srcId="{B6DE65BD-074A-4FBC-BEBD-88E885BA85E9}" destId="{5CBE5D2E-2AB5-46E2-973B-0DCE1BDC3A2A}" srcOrd="0" destOrd="0" presId="urn:microsoft.com/office/officeart/2005/8/layout/hierarchy2"/>
    <dgm:cxn modelId="{73CF977D-AB9F-4BBF-BF4A-90035D793414}" type="presOf" srcId="{9D05CFC0-B4E1-43D2-9D4C-7AB66BE32380}" destId="{34E940C9-C5D6-4BA8-8AF3-DF9B0A196136}" srcOrd="0" destOrd="0" presId="urn:microsoft.com/office/officeart/2005/8/layout/hierarchy2"/>
    <dgm:cxn modelId="{C18CFB7D-E5CC-4859-9EEF-D079CC95EB5D}" type="presOf" srcId="{1C2B1592-C97D-4C82-8268-9D060A1155D7}" destId="{52F194BA-9FFB-4F3F-9774-F74D28AF6DF5}" srcOrd="0" destOrd="0" presId="urn:microsoft.com/office/officeart/2005/8/layout/hierarchy2"/>
    <dgm:cxn modelId="{18127B96-7417-4448-B0E2-95D2EA123EC2}" type="presOf" srcId="{D8EDDD2C-421C-4F1B-A565-7253CC35DB57}" destId="{F285A28F-AF8B-4B28-B3EA-9441C5867C48}" srcOrd="1" destOrd="0" presId="urn:microsoft.com/office/officeart/2005/8/layout/hierarchy2"/>
    <dgm:cxn modelId="{DD4CA996-05BA-4F2E-A513-51FF18CC7F76}" type="presOf" srcId="{BEBD328B-00C3-4E06-81CB-14D72C5B8AB6}" destId="{84848B56-EBBF-42C7-B40B-C6E91FBE3060}" srcOrd="0" destOrd="0" presId="urn:microsoft.com/office/officeart/2005/8/layout/hierarchy2"/>
    <dgm:cxn modelId="{D180AA9C-0FC5-4EF6-85A9-6C4951433A87}" type="presOf" srcId="{39B719FD-C59F-41C9-A6ED-FC5B25B22195}" destId="{CC3CCC4F-D559-47F0-8C9A-F20283BFE307}" srcOrd="0" destOrd="0" presId="urn:microsoft.com/office/officeart/2005/8/layout/hierarchy2"/>
    <dgm:cxn modelId="{76C6AFAA-2798-4738-8F50-1750E6AFACF2}" srcId="{39B719FD-C59F-41C9-A6ED-FC5B25B22195}" destId="{FB4DB039-32C8-443B-8BE1-732C5B88AC7F}" srcOrd="1" destOrd="0" parTransId="{D8EDDD2C-421C-4F1B-A565-7253CC35DB57}" sibTransId="{5A1C5308-0F67-4ECB-96FF-5F1AECA2DD75}"/>
    <dgm:cxn modelId="{479C99AF-7047-4463-B137-F0E56C81319D}" type="presOf" srcId="{6D8402CF-97AC-4818-8F8D-FB4051C26CAD}" destId="{C0556461-DE55-41FC-8B07-9E0A293911E5}" srcOrd="1" destOrd="0" presId="urn:microsoft.com/office/officeart/2005/8/layout/hierarchy2"/>
    <dgm:cxn modelId="{469410BA-C439-4DD4-93E5-B6704BE9AFA2}" type="presOf" srcId="{31772670-C77B-4484-9014-7CB6E2234280}" destId="{51F9DA4A-68C5-4CD1-9D06-1DA978B3672F}" srcOrd="1" destOrd="0" presId="urn:microsoft.com/office/officeart/2005/8/layout/hierarchy2"/>
    <dgm:cxn modelId="{CEFF9BC2-6650-4231-8396-753170C22A81}" srcId="{BEBD328B-00C3-4E06-81CB-14D72C5B8AB6}" destId="{39B719FD-C59F-41C9-A6ED-FC5B25B22195}" srcOrd="0" destOrd="0" parTransId="{148EA1E4-92A5-457C-853A-7F273A0ADC00}" sibTransId="{B3F77E47-B897-47C4-8E81-8B802970A28B}"/>
    <dgm:cxn modelId="{F2BDCDCB-C7C5-42D5-AB40-B86C277DADA2}" srcId="{39B719FD-C59F-41C9-A6ED-FC5B25B22195}" destId="{CB350124-58E7-4F9F-BFE0-18DEB3DDDEC7}" srcOrd="2" destOrd="0" parTransId="{D608D3AC-C9A0-4331-8DA6-54A99A728B98}" sibTransId="{4803A673-5046-4071-A28E-4FBE0F2BBB86}"/>
    <dgm:cxn modelId="{B6ED2ECD-B8FF-4966-88B9-0CE52B4C91C3}" type="presOf" srcId="{FB4DB039-32C8-443B-8BE1-732C5B88AC7F}" destId="{3AC73062-732A-4A12-809C-412421D35686}" srcOrd="0" destOrd="0" presId="urn:microsoft.com/office/officeart/2005/8/layout/hierarchy2"/>
    <dgm:cxn modelId="{4233CFFC-14DE-4E01-972D-4AB832D10A20}" type="presOf" srcId="{31772670-C77B-4484-9014-7CB6E2234280}" destId="{B3F53939-35CB-4D25-9678-D53CC20D431A}" srcOrd="0" destOrd="0" presId="urn:microsoft.com/office/officeart/2005/8/layout/hierarchy2"/>
    <dgm:cxn modelId="{49792051-EC69-4A18-8D2B-AE2353C73561}" type="presParOf" srcId="{84848B56-EBBF-42C7-B40B-C6E91FBE3060}" destId="{5B4EF63E-7AF2-4A1E-938F-CB723B95C0A9}" srcOrd="0" destOrd="0" presId="urn:microsoft.com/office/officeart/2005/8/layout/hierarchy2"/>
    <dgm:cxn modelId="{3CA76FE3-A3EF-4329-A80B-D0D6CC22FFBA}" type="presParOf" srcId="{5B4EF63E-7AF2-4A1E-938F-CB723B95C0A9}" destId="{CC3CCC4F-D559-47F0-8C9A-F20283BFE307}" srcOrd="0" destOrd="0" presId="urn:microsoft.com/office/officeart/2005/8/layout/hierarchy2"/>
    <dgm:cxn modelId="{C72EE743-8B3F-42F2-9C28-4179DDD6004E}" type="presParOf" srcId="{5B4EF63E-7AF2-4A1E-938F-CB723B95C0A9}" destId="{3415B31C-61EF-4204-856E-DD34660CC625}" srcOrd="1" destOrd="0" presId="urn:microsoft.com/office/officeart/2005/8/layout/hierarchy2"/>
    <dgm:cxn modelId="{459E3CA9-A897-4E3E-893D-DC9C27FCCB95}" type="presParOf" srcId="{3415B31C-61EF-4204-856E-DD34660CC625}" destId="{52F194BA-9FFB-4F3F-9774-F74D28AF6DF5}" srcOrd="0" destOrd="0" presId="urn:microsoft.com/office/officeart/2005/8/layout/hierarchy2"/>
    <dgm:cxn modelId="{5FB54564-9586-49C4-AB1C-C0C53054D5EF}" type="presParOf" srcId="{52F194BA-9FFB-4F3F-9774-F74D28AF6DF5}" destId="{E4D65A9B-FFCD-4415-888A-CF953CEAB093}" srcOrd="0" destOrd="0" presId="urn:microsoft.com/office/officeart/2005/8/layout/hierarchy2"/>
    <dgm:cxn modelId="{1B232626-96E8-4040-8105-F9260B0644EF}" type="presParOf" srcId="{3415B31C-61EF-4204-856E-DD34660CC625}" destId="{AA048458-8D2F-4897-8A1A-E3BBBC3DB99E}" srcOrd="1" destOrd="0" presId="urn:microsoft.com/office/officeart/2005/8/layout/hierarchy2"/>
    <dgm:cxn modelId="{6CBCF902-1346-4AF5-812C-407FC8AA66E5}" type="presParOf" srcId="{AA048458-8D2F-4897-8A1A-E3BBBC3DB99E}" destId="{34E940C9-C5D6-4BA8-8AF3-DF9B0A196136}" srcOrd="0" destOrd="0" presId="urn:microsoft.com/office/officeart/2005/8/layout/hierarchy2"/>
    <dgm:cxn modelId="{11AD6596-E39D-41E2-A5E5-3B2AABBC299F}" type="presParOf" srcId="{AA048458-8D2F-4897-8A1A-E3BBBC3DB99E}" destId="{04DDD6F1-597C-461F-BCB2-94485976D752}" srcOrd="1" destOrd="0" presId="urn:microsoft.com/office/officeart/2005/8/layout/hierarchy2"/>
    <dgm:cxn modelId="{3820ECD8-EC2F-4189-BE48-350BAD01FBF4}" type="presParOf" srcId="{04DDD6F1-597C-461F-BCB2-94485976D752}" destId="{B3F53939-35CB-4D25-9678-D53CC20D431A}" srcOrd="0" destOrd="0" presId="urn:microsoft.com/office/officeart/2005/8/layout/hierarchy2"/>
    <dgm:cxn modelId="{A0568A65-C40A-4E06-A53D-8B3AF7986129}" type="presParOf" srcId="{B3F53939-35CB-4D25-9678-D53CC20D431A}" destId="{51F9DA4A-68C5-4CD1-9D06-1DA978B3672F}" srcOrd="0" destOrd="0" presId="urn:microsoft.com/office/officeart/2005/8/layout/hierarchy2"/>
    <dgm:cxn modelId="{A2C5BBEC-F56A-4AD2-A47A-6A08F2EB83C2}" type="presParOf" srcId="{04DDD6F1-597C-461F-BCB2-94485976D752}" destId="{D868E8D8-B033-46C8-AC48-2E077DC75ABE}" srcOrd="1" destOrd="0" presId="urn:microsoft.com/office/officeart/2005/8/layout/hierarchy2"/>
    <dgm:cxn modelId="{6FD66F7D-EF10-4437-859B-843F0F3C2320}" type="presParOf" srcId="{D868E8D8-B033-46C8-AC48-2E077DC75ABE}" destId="{5CBE5D2E-2AB5-46E2-973B-0DCE1BDC3A2A}" srcOrd="0" destOrd="0" presId="urn:microsoft.com/office/officeart/2005/8/layout/hierarchy2"/>
    <dgm:cxn modelId="{77739A7A-6493-479F-9537-7F782449DF6C}" type="presParOf" srcId="{D868E8D8-B033-46C8-AC48-2E077DC75ABE}" destId="{AEF7DE8B-CBF4-4179-9AF6-7B47CC732BE8}" srcOrd="1" destOrd="0" presId="urn:microsoft.com/office/officeart/2005/8/layout/hierarchy2"/>
    <dgm:cxn modelId="{4A7137A2-0ABD-46BD-8276-8BA26934F6B6}" type="presParOf" srcId="{3415B31C-61EF-4204-856E-DD34660CC625}" destId="{DEC00C77-B81E-4D7D-936C-5026CABB389C}" srcOrd="2" destOrd="0" presId="urn:microsoft.com/office/officeart/2005/8/layout/hierarchy2"/>
    <dgm:cxn modelId="{BA1F9250-DF8A-47F7-8FE4-7DBB3884042B}" type="presParOf" srcId="{DEC00C77-B81E-4D7D-936C-5026CABB389C}" destId="{F285A28F-AF8B-4B28-B3EA-9441C5867C48}" srcOrd="0" destOrd="0" presId="urn:microsoft.com/office/officeart/2005/8/layout/hierarchy2"/>
    <dgm:cxn modelId="{B3F1DC0E-6701-46B5-823E-3E6FF622EF35}" type="presParOf" srcId="{3415B31C-61EF-4204-856E-DD34660CC625}" destId="{EA5CDCAD-EAE2-4A06-81EA-FCBF6F157B5E}" srcOrd="3" destOrd="0" presId="urn:microsoft.com/office/officeart/2005/8/layout/hierarchy2"/>
    <dgm:cxn modelId="{B2396470-20B4-49AA-A20D-0EAB3D72A5AD}" type="presParOf" srcId="{EA5CDCAD-EAE2-4A06-81EA-FCBF6F157B5E}" destId="{3AC73062-732A-4A12-809C-412421D35686}" srcOrd="0" destOrd="0" presId="urn:microsoft.com/office/officeart/2005/8/layout/hierarchy2"/>
    <dgm:cxn modelId="{27345273-0239-416A-A82F-5ECDF8E2CF49}" type="presParOf" srcId="{EA5CDCAD-EAE2-4A06-81EA-FCBF6F157B5E}" destId="{4400AE6C-24B3-43E1-A79A-29ED7B7AF150}" srcOrd="1" destOrd="0" presId="urn:microsoft.com/office/officeart/2005/8/layout/hierarchy2"/>
    <dgm:cxn modelId="{9F27D9E1-51F5-4024-9019-2A5C0A3AAA6E}" type="presParOf" srcId="{4400AE6C-24B3-43E1-A79A-29ED7B7AF150}" destId="{47D90375-622E-4B43-987B-88734718FA57}" srcOrd="0" destOrd="0" presId="urn:microsoft.com/office/officeart/2005/8/layout/hierarchy2"/>
    <dgm:cxn modelId="{7B3F200F-2887-4835-9A35-808C447F588C}" type="presParOf" srcId="{47D90375-622E-4B43-987B-88734718FA57}" destId="{C0556461-DE55-41FC-8B07-9E0A293911E5}" srcOrd="0" destOrd="0" presId="urn:microsoft.com/office/officeart/2005/8/layout/hierarchy2"/>
    <dgm:cxn modelId="{D69DF88E-B15F-498A-BC6D-261E2412C4F1}" type="presParOf" srcId="{4400AE6C-24B3-43E1-A79A-29ED7B7AF150}" destId="{39F6F73E-0777-47A2-85F9-BBD33064CD57}" srcOrd="1" destOrd="0" presId="urn:microsoft.com/office/officeart/2005/8/layout/hierarchy2"/>
    <dgm:cxn modelId="{A2781398-ADA2-42DF-922A-5603C5073079}" type="presParOf" srcId="{39F6F73E-0777-47A2-85F9-BBD33064CD57}" destId="{69E75D77-C731-4B6B-B5EB-3AD348FEECEC}" srcOrd="0" destOrd="0" presId="urn:microsoft.com/office/officeart/2005/8/layout/hierarchy2"/>
    <dgm:cxn modelId="{17036F92-70E6-43D4-994E-596399518AAC}" type="presParOf" srcId="{39F6F73E-0777-47A2-85F9-BBD33064CD57}" destId="{7E112CFF-8474-4563-A9A4-EBA2EE2B07E0}" srcOrd="1" destOrd="0" presId="urn:microsoft.com/office/officeart/2005/8/layout/hierarchy2"/>
    <dgm:cxn modelId="{1CE2A2C1-0FF0-45A0-94FE-96B6438F870A}" type="presParOf" srcId="{3415B31C-61EF-4204-856E-DD34660CC625}" destId="{82339B01-BBB2-474E-9B61-39EF56072B58}" srcOrd="4" destOrd="0" presId="urn:microsoft.com/office/officeart/2005/8/layout/hierarchy2"/>
    <dgm:cxn modelId="{8CE29495-B5CC-42E3-B390-2AD040803021}" type="presParOf" srcId="{82339B01-BBB2-474E-9B61-39EF56072B58}" destId="{9A8F43DC-8922-484F-A58F-D8326B6C4D94}" srcOrd="0" destOrd="0" presId="urn:microsoft.com/office/officeart/2005/8/layout/hierarchy2"/>
    <dgm:cxn modelId="{15D74B5D-24CF-4E89-804C-5213D56F9E6B}" type="presParOf" srcId="{3415B31C-61EF-4204-856E-DD34660CC625}" destId="{89839300-A064-4660-BA9D-C01C58DC93F5}" srcOrd="5" destOrd="0" presId="urn:microsoft.com/office/officeart/2005/8/layout/hierarchy2"/>
    <dgm:cxn modelId="{40EFBB6C-4B1B-4ADC-AAC4-C9FFEC8BE471}" type="presParOf" srcId="{89839300-A064-4660-BA9D-C01C58DC93F5}" destId="{E690A21F-0FC2-430E-9DE0-4FF8C1DD9BD2}" srcOrd="0" destOrd="0" presId="urn:microsoft.com/office/officeart/2005/8/layout/hierarchy2"/>
    <dgm:cxn modelId="{3E579BB4-F278-4541-8688-4D5A6D692FAF}" type="presParOf" srcId="{89839300-A064-4660-BA9D-C01C58DC93F5}" destId="{3290AAC7-0C2E-4FFB-9C3B-D73F4EF793D9}" srcOrd="1" destOrd="0" presId="urn:microsoft.com/office/officeart/2005/8/layout/hierarchy2"/>
    <dgm:cxn modelId="{51BE7E67-C95E-4215-80AB-CA9DE183478C}" type="presParOf" srcId="{84848B56-EBBF-42C7-B40B-C6E91FBE3060}" destId="{BD4BA386-98E0-4AD8-AD14-866DC51A55E8}" srcOrd="1" destOrd="0" presId="urn:microsoft.com/office/officeart/2005/8/layout/hierarchy2"/>
    <dgm:cxn modelId="{08559003-3816-4069-BC8C-C5C5CB5AA73D}" type="presParOf" srcId="{BD4BA386-98E0-4AD8-AD14-866DC51A55E8}" destId="{DA22AF35-9B3B-4F3E-9D1B-78FBFCB253F6}" srcOrd="0" destOrd="0" presId="urn:microsoft.com/office/officeart/2005/8/layout/hierarchy2"/>
    <dgm:cxn modelId="{91A1F737-8516-4262-8AD0-12287DC9BBDD}" type="presParOf" srcId="{BD4BA386-98E0-4AD8-AD14-866DC51A55E8}" destId="{09A8E985-91F2-4056-9B8D-2B686A2E751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576644-1ABB-43E6-832E-921040DA6CF9}">
      <dsp:nvSpPr>
        <dsp:cNvPr id="0" name=""/>
        <dsp:cNvSpPr/>
      </dsp:nvSpPr>
      <dsp:spPr>
        <a:xfrm>
          <a:off x="7726329" y="3077140"/>
          <a:ext cx="2394916" cy="23949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Основная школа</a:t>
          </a:r>
        </a:p>
      </dsp:txBody>
      <dsp:txXfrm>
        <a:off x="7843239" y="3194050"/>
        <a:ext cx="2161096" cy="2161096"/>
      </dsp:txXfrm>
    </dsp:sp>
    <dsp:sp modelId="{307B3EBF-8B69-4EBD-A5CB-196A3DEC6C37}">
      <dsp:nvSpPr>
        <dsp:cNvPr id="0" name=""/>
        <dsp:cNvSpPr/>
      </dsp:nvSpPr>
      <dsp:spPr>
        <a:xfrm rot="17328600">
          <a:off x="8821281" y="2364106"/>
          <a:ext cx="15065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0652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F06B66-96E9-44E9-B143-0F1E30D3E827}">
      <dsp:nvSpPr>
        <dsp:cNvPr id="0" name=""/>
        <dsp:cNvSpPr/>
      </dsp:nvSpPr>
      <dsp:spPr>
        <a:xfrm>
          <a:off x="9288403" y="46479"/>
          <a:ext cx="1604593" cy="1604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Семейный бюджет</a:t>
          </a:r>
        </a:p>
      </dsp:txBody>
      <dsp:txXfrm>
        <a:off x="9366733" y="124809"/>
        <a:ext cx="1447933" cy="1447933"/>
      </dsp:txXfrm>
    </dsp:sp>
    <dsp:sp modelId="{09665346-4DCB-4465-A5FD-17550FB934B6}">
      <dsp:nvSpPr>
        <dsp:cNvPr id="0" name=""/>
        <dsp:cNvSpPr/>
      </dsp:nvSpPr>
      <dsp:spPr>
        <a:xfrm rot="19273997">
          <a:off x="10023742" y="3035829"/>
          <a:ext cx="8851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519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111334-7B2E-4665-A4E7-D77D5330973F}">
      <dsp:nvSpPr>
        <dsp:cNvPr id="0" name=""/>
        <dsp:cNvSpPr/>
      </dsp:nvSpPr>
      <dsp:spPr>
        <a:xfrm>
          <a:off x="10811433" y="1312103"/>
          <a:ext cx="1604593" cy="1604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Финансовое планирование</a:t>
          </a:r>
        </a:p>
      </dsp:txBody>
      <dsp:txXfrm>
        <a:off x="10889763" y="1390433"/>
        <a:ext cx="1447933" cy="1447933"/>
      </dsp:txXfrm>
    </dsp:sp>
    <dsp:sp modelId="{2A688296-2F76-4A56-AB69-B17F629357E2}">
      <dsp:nvSpPr>
        <dsp:cNvPr id="0" name=""/>
        <dsp:cNvSpPr/>
      </dsp:nvSpPr>
      <dsp:spPr>
        <a:xfrm rot="620993">
          <a:off x="10110315" y="4613981"/>
          <a:ext cx="134355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4355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151168-77B4-4906-8965-F24129854920}">
      <dsp:nvSpPr>
        <dsp:cNvPr id="0" name=""/>
        <dsp:cNvSpPr/>
      </dsp:nvSpPr>
      <dsp:spPr>
        <a:xfrm>
          <a:off x="11442936" y="4078898"/>
          <a:ext cx="1604593" cy="1604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Личные сбережения</a:t>
          </a:r>
        </a:p>
      </dsp:txBody>
      <dsp:txXfrm>
        <a:off x="11521266" y="4157228"/>
        <a:ext cx="1447933" cy="1447933"/>
      </dsp:txXfrm>
    </dsp:sp>
    <dsp:sp modelId="{030323E5-26AF-4200-AA00-F8FA21BD5D88}">
      <dsp:nvSpPr>
        <dsp:cNvPr id="0" name=""/>
        <dsp:cNvSpPr/>
      </dsp:nvSpPr>
      <dsp:spPr>
        <a:xfrm rot="3673177">
          <a:off x="9337325" y="5884876"/>
          <a:ext cx="9420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4200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197F07-21DA-43BF-BF34-B1F341749F21}">
      <dsp:nvSpPr>
        <dsp:cNvPr id="0" name=""/>
        <dsp:cNvSpPr/>
      </dsp:nvSpPr>
      <dsp:spPr>
        <a:xfrm>
          <a:off x="9673504" y="6297695"/>
          <a:ext cx="1604593" cy="1604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кредитование</a:t>
          </a:r>
        </a:p>
      </dsp:txBody>
      <dsp:txXfrm>
        <a:off x="9751834" y="6376025"/>
        <a:ext cx="1447933" cy="1447933"/>
      </dsp:txXfrm>
    </dsp:sp>
    <dsp:sp modelId="{DFB05A3B-93CF-4006-A39D-8B1D994CDE98}">
      <dsp:nvSpPr>
        <dsp:cNvPr id="0" name=""/>
        <dsp:cNvSpPr/>
      </dsp:nvSpPr>
      <dsp:spPr>
        <a:xfrm rot="6868315">
          <a:off x="7737328" y="5884876"/>
          <a:ext cx="9071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0713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FE49FE-7054-4A64-B7F3-0AD0F54EF23B}">
      <dsp:nvSpPr>
        <dsp:cNvPr id="0" name=""/>
        <dsp:cNvSpPr/>
      </dsp:nvSpPr>
      <dsp:spPr>
        <a:xfrm>
          <a:off x="6835556" y="6297695"/>
          <a:ext cx="1604593" cy="1604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инвестирование</a:t>
          </a:r>
        </a:p>
      </dsp:txBody>
      <dsp:txXfrm>
        <a:off x="6913886" y="6376025"/>
        <a:ext cx="1447933" cy="1447933"/>
      </dsp:txXfrm>
    </dsp:sp>
    <dsp:sp modelId="{F5D4690F-CDD6-4B64-B5F3-C6EA03D41E32}">
      <dsp:nvSpPr>
        <dsp:cNvPr id="0" name=""/>
        <dsp:cNvSpPr/>
      </dsp:nvSpPr>
      <dsp:spPr>
        <a:xfrm rot="9755287">
          <a:off x="6629496" y="4818087"/>
          <a:ext cx="112255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2255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C4CBBD-6399-4F1F-8E60-1ECC3D059635}">
      <dsp:nvSpPr>
        <dsp:cNvPr id="0" name=""/>
        <dsp:cNvSpPr/>
      </dsp:nvSpPr>
      <dsp:spPr>
        <a:xfrm>
          <a:off x="5050621" y="4435353"/>
          <a:ext cx="1604593" cy="1604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Финансовая безопасность</a:t>
          </a:r>
        </a:p>
      </dsp:txBody>
      <dsp:txXfrm>
        <a:off x="5128951" y="4513683"/>
        <a:ext cx="1447933" cy="1447933"/>
      </dsp:txXfrm>
    </dsp:sp>
    <dsp:sp modelId="{64B02B66-1310-4CF6-B6E0-24DD6B483707}">
      <dsp:nvSpPr>
        <dsp:cNvPr id="0" name=""/>
        <dsp:cNvSpPr/>
      </dsp:nvSpPr>
      <dsp:spPr>
        <a:xfrm rot="12432244">
          <a:off x="6847848" y="3446521"/>
          <a:ext cx="9299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2991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0C6093-BFE5-438A-8359-F1F5D5C5417C}">
      <dsp:nvSpPr>
        <dsp:cNvPr id="0" name=""/>
        <dsp:cNvSpPr/>
      </dsp:nvSpPr>
      <dsp:spPr>
        <a:xfrm>
          <a:off x="5294685" y="2019267"/>
          <a:ext cx="1604593" cy="1604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Защита прав потребителей</a:t>
          </a:r>
        </a:p>
      </dsp:txBody>
      <dsp:txXfrm>
        <a:off x="5373015" y="2097597"/>
        <a:ext cx="1447933" cy="14479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CCC4F-D559-47F0-8C9A-F20283BFE307}">
      <dsp:nvSpPr>
        <dsp:cNvPr id="0" name=""/>
        <dsp:cNvSpPr/>
      </dsp:nvSpPr>
      <dsp:spPr>
        <a:xfrm>
          <a:off x="9114" y="2674364"/>
          <a:ext cx="4506146" cy="22530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Открытый банк заданий </a:t>
          </a:r>
          <a:r>
            <a:rPr lang="en-US" sz="2000" kern="1200" dirty="0"/>
            <a:t>PISA</a:t>
          </a:r>
          <a:r>
            <a:rPr lang="ru-RU" sz="2000" kern="1200" dirty="0"/>
            <a:t>: ФГ</a:t>
          </a:r>
        </a:p>
      </dsp:txBody>
      <dsp:txXfrm>
        <a:off x="75104" y="2740354"/>
        <a:ext cx="4374166" cy="2121093"/>
      </dsp:txXfrm>
    </dsp:sp>
    <dsp:sp modelId="{52F194BA-9FFB-4F3F-9774-F74D28AF6DF5}">
      <dsp:nvSpPr>
        <dsp:cNvPr id="0" name=""/>
        <dsp:cNvSpPr/>
      </dsp:nvSpPr>
      <dsp:spPr>
        <a:xfrm rot="18289469">
          <a:off x="3838334" y="2478709"/>
          <a:ext cx="3156313" cy="53349"/>
        </a:xfrm>
        <a:custGeom>
          <a:avLst/>
          <a:gdLst/>
          <a:ahLst/>
          <a:cxnLst/>
          <a:rect l="0" t="0" r="0" b="0"/>
          <a:pathLst>
            <a:path>
              <a:moveTo>
                <a:pt x="0" y="26674"/>
              </a:moveTo>
              <a:lnTo>
                <a:pt x="3156313" y="266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5337583" y="2426476"/>
        <a:ext cx="157815" cy="157815"/>
      </dsp:txXfrm>
    </dsp:sp>
    <dsp:sp modelId="{34E940C9-C5D6-4BA8-8AF3-DF9B0A196136}">
      <dsp:nvSpPr>
        <dsp:cNvPr id="0" name=""/>
        <dsp:cNvSpPr/>
      </dsp:nvSpPr>
      <dsp:spPr>
        <a:xfrm>
          <a:off x="6317720" y="83330"/>
          <a:ext cx="4506146" cy="22530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Включение заданий в предмет</a:t>
          </a:r>
        </a:p>
      </dsp:txBody>
      <dsp:txXfrm>
        <a:off x="6383710" y="149320"/>
        <a:ext cx="4374166" cy="2121093"/>
      </dsp:txXfrm>
    </dsp:sp>
    <dsp:sp modelId="{B3F53939-35CB-4D25-9678-D53CC20D431A}">
      <dsp:nvSpPr>
        <dsp:cNvPr id="0" name=""/>
        <dsp:cNvSpPr/>
      </dsp:nvSpPr>
      <dsp:spPr>
        <a:xfrm>
          <a:off x="10823867" y="1183192"/>
          <a:ext cx="1802458" cy="53349"/>
        </a:xfrm>
        <a:custGeom>
          <a:avLst/>
          <a:gdLst/>
          <a:ahLst/>
          <a:cxnLst/>
          <a:rect l="0" t="0" r="0" b="0"/>
          <a:pathLst>
            <a:path>
              <a:moveTo>
                <a:pt x="0" y="26674"/>
              </a:moveTo>
              <a:lnTo>
                <a:pt x="1802458" y="266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11680035" y="1164805"/>
        <a:ext cx="90122" cy="90122"/>
      </dsp:txXfrm>
    </dsp:sp>
    <dsp:sp modelId="{5CBE5D2E-2AB5-46E2-973B-0DCE1BDC3A2A}">
      <dsp:nvSpPr>
        <dsp:cNvPr id="0" name=""/>
        <dsp:cNvSpPr/>
      </dsp:nvSpPr>
      <dsp:spPr>
        <a:xfrm>
          <a:off x="12626326" y="83330"/>
          <a:ext cx="4506146" cy="22530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Ознакомление с типом и форматом заданий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Снятие тревожности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Возможности разработки подобных заданий</a:t>
          </a:r>
        </a:p>
      </dsp:txBody>
      <dsp:txXfrm>
        <a:off x="12692316" y="149320"/>
        <a:ext cx="4374166" cy="2121093"/>
      </dsp:txXfrm>
    </dsp:sp>
    <dsp:sp modelId="{DEC00C77-B81E-4D7D-936C-5026CABB389C}">
      <dsp:nvSpPr>
        <dsp:cNvPr id="0" name=""/>
        <dsp:cNvSpPr/>
      </dsp:nvSpPr>
      <dsp:spPr>
        <a:xfrm>
          <a:off x="4515261" y="3774226"/>
          <a:ext cx="1802458" cy="53349"/>
        </a:xfrm>
        <a:custGeom>
          <a:avLst/>
          <a:gdLst/>
          <a:ahLst/>
          <a:cxnLst/>
          <a:rect l="0" t="0" r="0" b="0"/>
          <a:pathLst>
            <a:path>
              <a:moveTo>
                <a:pt x="0" y="26674"/>
              </a:moveTo>
              <a:lnTo>
                <a:pt x="1802458" y="266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5371429" y="3755840"/>
        <a:ext cx="90122" cy="90122"/>
      </dsp:txXfrm>
    </dsp:sp>
    <dsp:sp modelId="{3AC73062-732A-4A12-809C-412421D35686}">
      <dsp:nvSpPr>
        <dsp:cNvPr id="0" name=""/>
        <dsp:cNvSpPr/>
      </dsp:nvSpPr>
      <dsp:spPr>
        <a:xfrm>
          <a:off x="6317720" y="2674364"/>
          <a:ext cx="4506146" cy="22530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Проведение оценочных процедур</a:t>
          </a:r>
        </a:p>
      </dsp:txBody>
      <dsp:txXfrm>
        <a:off x="6383710" y="2740354"/>
        <a:ext cx="4374166" cy="2121093"/>
      </dsp:txXfrm>
    </dsp:sp>
    <dsp:sp modelId="{47D90375-622E-4B43-987B-88734718FA57}">
      <dsp:nvSpPr>
        <dsp:cNvPr id="0" name=""/>
        <dsp:cNvSpPr/>
      </dsp:nvSpPr>
      <dsp:spPr>
        <a:xfrm>
          <a:off x="10823867" y="3774226"/>
          <a:ext cx="1802458" cy="53349"/>
        </a:xfrm>
        <a:custGeom>
          <a:avLst/>
          <a:gdLst/>
          <a:ahLst/>
          <a:cxnLst/>
          <a:rect l="0" t="0" r="0" b="0"/>
          <a:pathLst>
            <a:path>
              <a:moveTo>
                <a:pt x="0" y="26674"/>
              </a:moveTo>
              <a:lnTo>
                <a:pt x="1802458" y="266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11680035" y="3755840"/>
        <a:ext cx="90122" cy="90122"/>
      </dsp:txXfrm>
    </dsp:sp>
    <dsp:sp modelId="{69E75D77-C731-4B6B-B5EB-3AD348FEECEC}">
      <dsp:nvSpPr>
        <dsp:cNvPr id="0" name=""/>
        <dsp:cNvSpPr/>
      </dsp:nvSpPr>
      <dsp:spPr>
        <a:xfrm>
          <a:off x="12626326" y="2674364"/>
          <a:ext cx="4506146" cy="22530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Получение информации о сформированности отдельных компетенций</a:t>
          </a:r>
        </a:p>
      </dsp:txBody>
      <dsp:txXfrm>
        <a:off x="12692316" y="2740354"/>
        <a:ext cx="4374166" cy="2121093"/>
      </dsp:txXfrm>
    </dsp:sp>
    <dsp:sp modelId="{82339B01-BBB2-474E-9B61-39EF56072B58}">
      <dsp:nvSpPr>
        <dsp:cNvPr id="0" name=""/>
        <dsp:cNvSpPr/>
      </dsp:nvSpPr>
      <dsp:spPr>
        <a:xfrm rot="3310531">
          <a:off x="3838334" y="5069743"/>
          <a:ext cx="3156313" cy="53349"/>
        </a:xfrm>
        <a:custGeom>
          <a:avLst/>
          <a:gdLst/>
          <a:ahLst/>
          <a:cxnLst/>
          <a:rect l="0" t="0" r="0" b="0"/>
          <a:pathLst>
            <a:path>
              <a:moveTo>
                <a:pt x="0" y="26674"/>
              </a:moveTo>
              <a:lnTo>
                <a:pt x="3156313" y="266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5337583" y="5017510"/>
        <a:ext cx="157815" cy="157815"/>
      </dsp:txXfrm>
    </dsp:sp>
    <dsp:sp modelId="{E690A21F-0FC2-430E-9DE0-4FF8C1DD9BD2}">
      <dsp:nvSpPr>
        <dsp:cNvPr id="0" name=""/>
        <dsp:cNvSpPr/>
      </dsp:nvSpPr>
      <dsp:spPr>
        <a:xfrm>
          <a:off x="6317720" y="5265399"/>
          <a:ext cx="4506146" cy="22530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Создание тренажеров для учителей и учащихся</a:t>
          </a:r>
        </a:p>
      </dsp:txBody>
      <dsp:txXfrm>
        <a:off x="6383710" y="5331389"/>
        <a:ext cx="4374166" cy="2121093"/>
      </dsp:txXfrm>
    </dsp:sp>
    <dsp:sp modelId="{DA22AF35-9B3B-4F3E-9D1B-78FBFCB253F6}">
      <dsp:nvSpPr>
        <dsp:cNvPr id="0" name=""/>
        <dsp:cNvSpPr/>
      </dsp:nvSpPr>
      <dsp:spPr>
        <a:xfrm>
          <a:off x="12474243" y="5348729"/>
          <a:ext cx="4506146" cy="22530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Ознакомление с типом и форматом заданий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Получение обратной связи о сформированности отдельных компетенций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Освоение решения конкретных задач</a:t>
          </a:r>
        </a:p>
      </dsp:txBody>
      <dsp:txXfrm>
        <a:off x="12540233" y="5414719"/>
        <a:ext cx="4374166" cy="2121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04483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486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3495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5138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244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6952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9735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0104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51941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6886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5961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8715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4022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3670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1175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89742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9105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09548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951585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0449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340441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21094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5267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28000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48449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18292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534742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08956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31485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764179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9336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537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63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4958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6235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3921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878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16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01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45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524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099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552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4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05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1422916" y="950383"/>
            <a:ext cx="16126381" cy="178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1422916" y="3088746"/>
            <a:ext cx="16126381" cy="6415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1422916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6482173" y="9741429"/>
            <a:ext cx="6007867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13596753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nstrao.r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lck.ru/3AuSJo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lck.ru/3AuSJo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resh.edu.ru/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kiv1.instrao.ru/bank-zadaniy/finansovaya-gramotnost/" TargetMode="Externa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fioco.ru/ru/osoko" TargetMode="Externa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finance.instrao.ru/fin/" TargetMode="Externa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fipi.ru/metodicheskaya-kopilka/zadaniya-dlya-5-9-klasso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fipi.ru/metodicheskaya-kopilka/metodika-otsenivaniya-bazovykh-navykov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fipi.ru/oge/demoversii-specifikacii-kodifikatory#!/tab/173801626-9" TargetMode="Externa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fipi.ru/ege/demoversii-specifikacii-kodifikatory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fincup.ru/championship/docs.php" TargetMode="Externa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fin-olimp.ru/" TargetMode="Externa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fingram.olimpiada.ru/" TargetMode="Externa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hyperlink" Target="https://olymp.hse.ru/mmo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fincult.info/upload/iblock/439/y1vqf6r7lqkh0bgf4tgo6r6ncl6ij71c/Metodicheskie-rekomendatsii-po-realizatsii-proektnoy-deyatelnosti-v-oblasti-finansovoy-gramotnosti-v-obshcheobrazovatelnykh-organizatsiyakh.pdf" TargetMode="Externa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fmc.hse.ru/methodolog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3141192" y="3460093"/>
            <a:ext cx="12621321" cy="26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ПРОГРАММА ПОВЫШЕНИЯ КВАЛИФИКАЦИИ</a:t>
            </a:r>
          </a:p>
          <a:p>
            <a:pPr lvl="0" algn="ctr"/>
            <a:r>
              <a:rPr lang="ru-RU" sz="3200" b="1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«Организационно – методические условия подготовки учителей к преподаванию финансовой грамотности на уроках обществознания в соответствии с ФГОС основного общего и среднего общего образования»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8" y="240433"/>
            <a:ext cx="10149123" cy="8635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231296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Объект 4">
            <a:extLst>
              <a:ext uri="{FF2B5EF4-FFF2-40B4-BE49-F238E27FC236}">
                <a16:creationId xmlns:a16="http://schemas.microsoft.com/office/drawing/2014/main" id="{CD7234F1-C655-464A-89DB-08C9F8DE387C}"/>
              </a:ext>
            </a:extLst>
          </p:cNvPr>
          <p:cNvSpPr txBox="1">
            <a:spLocks/>
          </p:cNvSpPr>
          <p:nvPr/>
        </p:nvSpPr>
        <p:spPr>
          <a:xfrm>
            <a:off x="1364777" y="1135546"/>
            <a:ext cx="16184520" cy="760078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800" b="1" dirty="0">
                <a:solidFill>
                  <a:srgbClr val="009657"/>
                </a:solidFill>
              </a:rPr>
              <a:t>Тестовые задания в рамках курса «Финансовая грамотность» 8-9, 10-11 классы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A946D1-F65C-4277-BDEB-8A8C01822A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3" t="28177" r="68205" b="23239"/>
          <a:stretch/>
        </p:blipFill>
        <p:spPr>
          <a:xfrm>
            <a:off x="3483430" y="1918485"/>
            <a:ext cx="11552608" cy="85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08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231296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>
              <a:latin typeface="+mn-lt"/>
            </a:endParaRPr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CD7234F1-C655-464A-89DB-08C9F8DE387C}"/>
              </a:ext>
            </a:extLst>
          </p:cNvPr>
          <p:cNvSpPr txBox="1">
            <a:spLocks/>
          </p:cNvSpPr>
          <p:nvPr/>
        </p:nvSpPr>
        <p:spPr>
          <a:xfrm>
            <a:off x="1422916" y="3088746"/>
            <a:ext cx="16126381" cy="64150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endParaRPr lang="ru-RU" sz="28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94EFFE-E5C3-43A6-B17B-97F350C079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" t="22706" r="58853" b="27173"/>
          <a:stretch/>
        </p:blipFill>
        <p:spPr>
          <a:xfrm>
            <a:off x="1943121" y="2359412"/>
            <a:ext cx="16386854" cy="66417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53D9AD-7482-49E7-ABC0-6A3643231E6D}"/>
              </a:ext>
            </a:extLst>
          </p:cNvPr>
          <p:cNvSpPr txBox="1"/>
          <p:nvPr/>
        </p:nvSpPr>
        <p:spPr>
          <a:xfrm>
            <a:off x="6890180" y="1181894"/>
            <a:ext cx="7696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9657"/>
                </a:solidFill>
              </a:rPr>
              <a:t>Онлайн тесты на платформе </a:t>
            </a:r>
            <a:r>
              <a:rPr lang="ru-RU" sz="3200" b="1" dirty="0" err="1">
                <a:solidFill>
                  <a:srgbClr val="009657"/>
                </a:solidFill>
              </a:rPr>
              <a:t>ЯКласс</a:t>
            </a:r>
            <a:endParaRPr lang="ru-RU" sz="3200" b="1" dirty="0">
              <a:solidFill>
                <a:srgbClr val="0096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47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231296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>
              <a:latin typeface="+mn-lt"/>
            </a:endParaRPr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CD7234F1-C655-464A-89DB-08C9F8DE387C}"/>
              </a:ext>
            </a:extLst>
          </p:cNvPr>
          <p:cNvSpPr txBox="1">
            <a:spLocks/>
          </p:cNvSpPr>
          <p:nvPr/>
        </p:nvSpPr>
        <p:spPr>
          <a:xfrm>
            <a:off x="1422916" y="3088746"/>
            <a:ext cx="16126381" cy="64150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Инструментарий оценки уровня финансовой грамотности учащихся на основе комплексного подхода.</a:t>
            </a: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Измерительные материалы созданы с учетом рамки Компетенций по финансовой грамотности, международного опыта создания диагностических материалов.</a:t>
            </a: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Измерительные материалы, которые существуют в форме ЦОР и размещены на сайте ФГБНУ «Институт стратегии развития образования Российской академии образования» (ИСРО РАО)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19018B-C99F-4120-9E1D-994A20DCB257}"/>
              </a:ext>
            </a:extLst>
          </p:cNvPr>
          <p:cNvSpPr/>
          <p:nvPr/>
        </p:nvSpPr>
        <p:spPr>
          <a:xfrm>
            <a:off x="5390866" y="9503834"/>
            <a:ext cx="6476453" cy="473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4B8B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Институт стратегии развития образования</a:t>
            </a:r>
            <a:endParaRPr lang="ru-RU" dirty="0">
              <a:solidFill>
                <a:srgbClr val="24B8B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B4362-04CC-46FE-9F67-2E6708B951F6}"/>
              </a:ext>
            </a:extLst>
          </p:cNvPr>
          <p:cNvSpPr txBox="1"/>
          <p:nvPr/>
        </p:nvSpPr>
        <p:spPr>
          <a:xfrm>
            <a:off x="5390866" y="1838617"/>
            <a:ext cx="784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9657"/>
                </a:solidFill>
              </a:rPr>
              <a:t>Институт стратегии развития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025857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231296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2388358" y="950383"/>
            <a:ext cx="15160939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 dirty="0">
                <a:solidFill>
                  <a:srgbClr val="009657"/>
                </a:solidFill>
                <a:latin typeface="+mn-lt"/>
              </a:rPr>
              <a:t>Банк межпредметных задач по финансовой грамотности </a:t>
            </a:r>
          </a:p>
          <a:p>
            <a:pPr algn="ctr"/>
            <a:r>
              <a:rPr lang="ru-RU" sz="3200" b="1" dirty="0">
                <a:solidFill>
                  <a:srgbClr val="009657"/>
                </a:solidFill>
                <a:latin typeface="+mn-lt"/>
              </a:rPr>
              <a:t>Благотворительный Фонд «Вклад в будущее»</a:t>
            </a:r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CD7234F1-C655-464A-89DB-08C9F8DE387C}"/>
              </a:ext>
            </a:extLst>
          </p:cNvPr>
          <p:cNvSpPr txBox="1">
            <a:spLocks/>
          </p:cNvSpPr>
          <p:nvPr/>
        </p:nvSpPr>
        <p:spPr>
          <a:xfrm>
            <a:off x="1422916" y="2857235"/>
            <a:ext cx="16126381" cy="64150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156 межпредметных заданий по финансовой грамотности для школьников 5–11 классов интегрируются в программы основного общего и среднего общего образования и помогают изучить финансовые понятия и явления с точки зрения разных школьных предметов. Задания разработаны с учётом учебного плана школьных предметов, соответствуют ФГОС и длятся не более 20 минут, поэтому учителю будет легко встроить их в свои уроки.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653476-E9A0-432F-905C-368F92C50F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0" t="23362" r="59861" b="23671"/>
          <a:stretch/>
        </p:blipFill>
        <p:spPr>
          <a:xfrm>
            <a:off x="5081191" y="6248382"/>
            <a:ext cx="7328849" cy="330275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FA62DF2-12A1-4F83-8D8A-551B6A7A9B52}"/>
              </a:ext>
            </a:extLst>
          </p:cNvPr>
          <p:cNvSpPr/>
          <p:nvPr/>
        </p:nvSpPr>
        <p:spPr>
          <a:xfrm>
            <a:off x="13436427" y="8609568"/>
            <a:ext cx="2727029" cy="473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4B8B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Вклад в будущее</a:t>
            </a:r>
            <a:endParaRPr lang="ru-RU" dirty="0">
              <a:solidFill>
                <a:srgbClr val="24B8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99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7A7581-A5E2-46A8-AC5A-2164759D8CC6}"/>
              </a:ext>
            </a:extLst>
          </p:cNvPr>
          <p:cNvSpPr txBox="1"/>
          <p:nvPr/>
        </p:nvSpPr>
        <p:spPr>
          <a:xfrm>
            <a:off x="3828198" y="1450807"/>
            <a:ext cx="13593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9657"/>
                </a:solidFill>
              </a:rPr>
              <a:t>Тесты по финансовой грамотности для школьников по различным темам.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3E4F4C-790C-4035-BB06-905E975268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9" t="22487" r="64176" b="29362"/>
          <a:stretch/>
        </p:blipFill>
        <p:spPr>
          <a:xfrm>
            <a:off x="3828198" y="2732268"/>
            <a:ext cx="11778018" cy="622876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5F5E50-23EA-4F9A-BE1B-2C78218D11DF}"/>
              </a:ext>
            </a:extLst>
          </p:cNvPr>
          <p:cNvSpPr/>
          <p:nvPr/>
        </p:nvSpPr>
        <p:spPr>
          <a:xfrm>
            <a:off x="7515328" y="9241006"/>
            <a:ext cx="2970685" cy="473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4B8B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Ваши </a:t>
            </a:r>
            <a:r>
              <a:rPr lang="ru-RU" dirty="0" err="1">
                <a:solidFill>
                  <a:srgbClr val="24B8B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финансы.рф</a:t>
            </a:r>
            <a:endParaRPr lang="ru-RU" dirty="0">
              <a:solidFill>
                <a:srgbClr val="24B8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597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231296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4">
            <a:extLst>
              <a:ext uri="{FF2B5EF4-FFF2-40B4-BE49-F238E27FC236}">
                <a16:creationId xmlns:a16="http://schemas.microsoft.com/office/drawing/2014/main" id="{6687A882-A2F6-43C9-BE6C-2B3826420D24}"/>
              </a:ext>
            </a:extLst>
          </p:cNvPr>
          <p:cNvSpPr txBox="1">
            <a:spLocks/>
          </p:cNvSpPr>
          <p:nvPr/>
        </p:nvSpPr>
        <p:spPr>
          <a:xfrm>
            <a:off x="1494971" y="3106056"/>
            <a:ext cx="16054326" cy="6397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ru-RU" sz="2800" dirty="0">
              <a:latin typeface="+mn-lt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2D2BB051-A2AD-424B-8665-D83B9472D756}"/>
              </a:ext>
            </a:extLst>
          </p:cNvPr>
          <p:cNvSpPr txBox="1">
            <a:spLocks/>
          </p:cNvSpPr>
          <p:nvPr/>
        </p:nvSpPr>
        <p:spPr>
          <a:xfrm>
            <a:off x="1378858" y="1016000"/>
            <a:ext cx="16170440" cy="1716352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>
              <a:latin typeface="+mn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AF2F2F-EF24-4862-8FCD-F30C6AC9D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7" t="22881" r="58816" b="22502"/>
          <a:stretch/>
        </p:blipFill>
        <p:spPr>
          <a:xfrm>
            <a:off x="3229693" y="3326929"/>
            <a:ext cx="13228763" cy="60350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A25FF8-2B30-4C9B-861E-325783817D53}"/>
              </a:ext>
            </a:extLst>
          </p:cNvPr>
          <p:cNvSpPr txBox="1"/>
          <p:nvPr/>
        </p:nvSpPr>
        <p:spPr>
          <a:xfrm>
            <a:off x="3670289" y="1734456"/>
            <a:ext cx="9900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9657"/>
                </a:solidFill>
              </a:rPr>
              <a:t>Российская электронная школа.</a:t>
            </a:r>
          </a:p>
          <a:p>
            <a:pPr algn="ctr"/>
            <a:r>
              <a:rPr lang="ru-RU" sz="3200" b="1" dirty="0">
                <a:solidFill>
                  <a:srgbClr val="009657"/>
                </a:solidFill>
              </a:rPr>
              <a:t>Банк заданий по функциональной грамотности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94C0E55-1E50-4978-86F8-D6D0D202E0CD}"/>
              </a:ext>
            </a:extLst>
          </p:cNvPr>
          <p:cNvSpPr/>
          <p:nvPr/>
        </p:nvSpPr>
        <p:spPr>
          <a:xfrm>
            <a:off x="8548443" y="9710285"/>
            <a:ext cx="915635" cy="473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4B8B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РЭШ</a:t>
            </a:r>
            <a:endParaRPr lang="ru-RU" dirty="0">
              <a:solidFill>
                <a:srgbClr val="24B8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98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231296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>
                <a:solidFill>
                  <a:srgbClr val="009657"/>
                </a:solidFill>
                <a:latin typeface="+mn-lt"/>
              </a:rPr>
              <a:t>Серия «Функциональная грамотность. Учимся для жизни»</a:t>
            </a:r>
          </a:p>
          <a:p>
            <a:pPr algn="ctr"/>
            <a:r>
              <a:rPr lang="ru-RU" sz="3200" b="1" dirty="0">
                <a:solidFill>
                  <a:srgbClr val="009657"/>
                </a:solidFill>
                <a:latin typeface="+mn-lt"/>
              </a:rPr>
              <a:t>Проект Института Стратегии развития образования РАО</a:t>
            </a:r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CD7234F1-C655-464A-89DB-08C9F8DE387C}"/>
              </a:ext>
            </a:extLst>
          </p:cNvPr>
          <p:cNvSpPr txBox="1">
            <a:spLocks/>
          </p:cNvSpPr>
          <p:nvPr/>
        </p:nvSpPr>
        <p:spPr>
          <a:xfrm>
            <a:off x="5336275" y="2988860"/>
            <a:ext cx="12213022" cy="55890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на формирование умений применять в жизни знания, полученные в школе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 обучающие и тренировочные задания, основанные на реальных жизненных ситуациях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Рассчитано на обучающихся 10-15 лет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развернутые описания обособленной оценки заданий и рекомендаций по их использованию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комплекс задач для самостоятельного или коллективного выполнения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Приводятся комментарии, предлагаемые ответы и критерии оценивания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A58AD9-421B-403B-834F-21C1AD6B3A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04" t="42043" r="84934" b="31399"/>
          <a:stretch/>
        </p:blipFill>
        <p:spPr>
          <a:xfrm>
            <a:off x="1422401" y="3166281"/>
            <a:ext cx="3272430" cy="449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49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9BFB5E-B654-4B0A-972D-1624CFBE05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69" r="58925" b="21044"/>
          <a:stretch/>
        </p:blipFill>
        <p:spPr>
          <a:xfrm>
            <a:off x="1878981" y="1821751"/>
            <a:ext cx="16539650" cy="7502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91DAD6-8F36-498B-B6B1-E6CA1172997F}"/>
              </a:ext>
            </a:extLst>
          </p:cNvPr>
          <p:cNvSpPr txBox="1"/>
          <p:nvPr/>
        </p:nvSpPr>
        <p:spPr>
          <a:xfrm>
            <a:off x="6646459" y="1367839"/>
            <a:ext cx="872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9657"/>
                </a:solidFill>
              </a:rPr>
              <a:t>Институт стратегии развития образования РАО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7175468-F550-46AC-9853-DDE9CE587426}"/>
              </a:ext>
            </a:extLst>
          </p:cNvPr>
          <p:cNvSpPr/>
          <p:nvPr/>
        </p:nvSpPr>
        <p:spPr>
          <a:xfrm>
            <a:off x="7110368" y="9710285"/>
            <a:ext cx="3898824" cy="473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4B8B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Финансовая грамотность</a:t>
            </a:r>
            <a:endParaRPr lang="ru-RU" dirty="0">
              <a:solidFill>
                <a:srgbClr val="24B8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748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dirty="0">
              <a:latin typeface="+mn-lt"/>
            </a:endParaRPr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CD7234F1-C655-464A-89DB-08C9F8DE387C}"/>
              </a:ext>
            </a:extLst>
          </p:cNvPr>
          <p:cNvSpPr txBox="1">
            <a:spLocks/>
          </p:cNvSpPr>
          <p:nvPr/>
        </p:nvSpPr>
        <p:spPr>
          <a:xfrm>
            <a:off x="1422916" y="2732352"/>
            <a:ext cx="16126381" cy="64150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endParaRPr lang="ru-RU" sz="2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12803F-1AE1-4908-B9CD-7754194069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94" t="27739" r="63191" b="22577"/>
          <a:stretch/>
        </p:blipFill>
        <p:spPr>
          <a:xfrm>
            <a:off x="7574506" y="4026090"/>
            <a:ext cx="4062945" cy="30980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0E772A-24DE-45A8-9066-F3428742CA36}"/>
              </a:ext>
            </a:extLst>
          </p:cNvPr>
          <p:cNvSpPr txBox="1"/>
          <p:nvPr/>
        </p:nvSpPr>
        <p:spPr>
          <a:xfrm>
            <a:off x="4769343" y="2228728"/>
            <a:ext cx="12495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9657"/>
                </a:solidFill>
              </a:rPr>
              <a:t>Комплексные задания по финансовой грамотности на сайте ФИОКО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39FE530-0CDD-4EB2-93F7-DB2803A346F0}"/>
              </a:ext>
            </a:extLst>
          </p:cNvPr>
          <p:cNvSpPr/>
          <p:nvPr/>
        </p:nvSpPr>
        <p:spPr>
          <a:xfrm>
            <a:off x="8819898" y="8417870"/>
            <a:ext cx="1332416" cy="473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4B8B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ФИОКО</a:t>
            </a:r>
            <a:endParaRPr lang="ru-RU" dirty="0">
              <a:solidFill>
                <a:srgbClr val="24B8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48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2335491" y="868147"/>
            <a:ext cx="15570372" cy="790025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 dirty="0">
                <a:solidFill>
                  <a:srgbClr val="009657"/>
                </a:solidFill>
              </a:rPr>
              <a:t>Использование национального инструментария по методологии </a:t>
            </a:r>
            <a:r>
              <a:rPr lang="en-US" sz="3200" b="1" dirty="0">
                <a:solidFill>
                  <a:srgbClr val="009657"/>
                </a:solidFill>
              </a:rPr>
              <a:t>PISA</a:t>
            </a:r>
            <a:endParaRPr lang="ru-RU" sz="3200" b="1" dirty="0">
              <a:solidFill>
                <a:srgbClr val="009657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4FE12E8A-1ED2-4247-A2CD-5C97A101A3AC}"/>
              </a:ext>
            </a:extLst>
          </p:cNvPr>
          <p:cNvSpPr txBox="1">
            <a:spLocks/>
          </p:cNvSpPr>
          <p:nvPr/>
        </p:nvSpPr>
        <p:spPr>
          <a:xfrm>
            <a:off x="1619033" y="3166281"/>
            <a:ext cx="15734145" cy="546624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endParaRPr lang="ru-RU" sz="2400"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83C74247-22E2-43F4-8CD1-7A91A5BD12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6679107"/>
              </p:ext>
            </p:extLst>
          </p:nvPr>
        </p:nvGraphicFramePr>
        <p:xfrm>
          <a:off x="764275" y="2456597"/>
          <a:ext cx="17141588" cy="7601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Овал 5">
            <a:extLst>
              <a:ext uri="{FF2B5EF4-FFF2-40B4-BE49-F238E27FC236}">
                <a16:creationId xmlns:a16="http://schemas.microsoft.com/office/drawing/2014/main" id="{B86FDA94-EA58-4341-8EC4-5C08DECC4582}"/>
              </a:ext>
            </a:extLst>
          </p:cNvPr>
          <p:cNvSpPr/>
          <p:nvPr/>
        </p:nvSpPr>
        <p:spPr>
          <a:xfrm>
            <a:off x="7541520" y="1814359"/>
            <a:ext cx="3587097" cy="121961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Цель использования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53576FC-237C-49CA-85E4-389DE4E1908B}"/>
              </a:ext>
            </a:extLst>
          </p:cNvPr>
          <p:cNvSpPr/>
          <p:nvPr/>
        </p:nvSpPr>
        <p:spPr>
          <a:xfrm>
            <a:off x="14302854" y="1790483"/>
            <a:ext cx="2606722" cy="110699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Эффект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2316549-2501-4F10-A178-D2DFAE4B88EC}"/>
              </a:ext>
            </a:extLst>
          </p:cNvPr>
          <p:cNvCxnSpPr/>
          <p:nvPr/>
        </p:nvCxnSpPr>
        <p:spPr>
          <a:xfrm>
            <a:off x="10276765" y="8666911"/>
            <a:ext cx="14999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BCE578D-5CF2-43CE-9B5A-2012137C44A0}"/>
              </a:ext>
            </a:extLst>
          </p:cNvPr>
          <p:cNvGrpSpPr/>
          <p:nvPr/>
        </p:nvGrpSpPr>
        <p:grpSpPr>
          <a:xfrm>
            <a:off x="10174168" y="8627343"/>
            <a:ext cx="1582719" cy="79135"/>
            <a:chOff x="9501349" y="3761333"/>
            <a:chExt cx="1582719" cy="79135"/>
          </a:xfrm>
        </p:grpSpPr>
        <p:sp>
          <p:nvSpPr>
            <p:cNvPr id="15" name="Прямая соединительная линия 3">
              <a:extLst>
                <a:ext uri="{FF2B5EF4-FFF2-40B4-BE49-F238E27FC236}">
                  <a16:creationId xmlns:a16="http://schemas.microsoft.com/office/drawing/2014/main" id="{A5235D71-BA7A-48EB-85C1-9DCAF4FBCAA6}"/>
                </a:ext>
              </a:extLst>
            </p:cNvPr>
            <p:cNvSpPr/>
            <p:nvPr/>
          </p:nvSpPr>
          <p:spPr>
            <a:xfrm>
              <a:off x="9501349" y="3777478"/>
              <a:ext cx="1582719" cy="4684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3422"/>
                  </a:moveTo>
                  <a:lnTo>
                    <a:pt x="1582719" y="23422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рямая соединительная линия 4">
              <a:extLst>
                <a:ext uri="{FF2B5EF4-FFF2-40B4-BE49-F238E27FC236}">
                  <a16:creationId xmlns:a16="http://schemas.microsoft.com/office/drawing/2014/main" id="{10BAE3E7-FBC3-4077-80A5-3394ACAD837C}"/>
                </a:ext>
              </a:extLst>
            </p:cNvPr>
            <p:cNvSpPr txBox="1"/>
            <p:nvPr/>
          </p:nvSpPr>
          <p:spPr>
            <a:xfrm>
              <a:off x="10253141" y="3761333"/>
              <a:ext cx="79135" cy="791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6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971788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732853" y="4442965"/>
            <a:ext cx="18099546" cy="1374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4000" b="1" dirty="0"/>
              <a:t>Инструмент оценки эффективности освоения курса по финансовой грамотности в рамках предмета «Обществознание»</a:t>
            </a:r>
            <a:endParaRPr lang="ru-RU" sz="5400" b="1" dirty="0">
              <a:solidFill>
                <a:schemeClr val="dk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231297"/>
            <a:ext cx="6983566" cy="59420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8D20DBE-8EF2-48FB-AE41-2B5B484D0AA0}"/>
              </a:ext>
            </a:extLst>
          </p:cNvPr>
          <p:cNvSpPr/>
          <p:nvPr/>
        </p:nvSpPr>
        <p:spPr>
          <a:xfrm>
            <a:off x="18585656" y="10058401"/>
            <a:ext cx="246743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37946" y="898072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4FE12E8A-1ED2-4247-A2CD-5C97A101A3AC}"/>
              </a:ext>
            </a:extLst>
          </p:cNvPr>
          <p:cNvSpPr txBox="1">
            <a:spLocks/>
          </p:cNvSpPr>
          <p:nvPr/>
        </p:nvSpPr>
        <p:spPr>
          <a:xfrm>
            <a:off x="1407886" y="2394857"/>
            <a:ext cx="16141411" cy="64014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endParaRPr lang="ru-RU" sz="2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411BD43-B749-40C4-AE8B-E026C0DC4A6A}"/>
              </a:ext>
            </a:extLst>
          </p:cNvPr>
          <p:cNvSpPr/>
          <p:nvPr/>
        </p:nvSpPr>
        <p:spPr>
          <a:xfrm>
            <a:off x="3918856" y="10232571"/>
            <a:ext cx="4601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ED648A-ABC3-4184-89AC-60EECDEE95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0" t="23582" r="59500" b="21920"/>
          <a:stretch/>
        </p:blipFill>
        <p:spPr>
          <a:xfrm>
            <a:off x="2078142" y="2907369"/>
            <a:ext cx="12883486" cy="6269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BD48CC-EFF1-4454-947B-2E73CCDCB52F}"/>
              </a:ext>
            </a:extLst>
          </p:cNvPr>
          <p:cNvSpPr txBox="1"/>
          <p:nvPr/>
        </p:nvSpPr>
        <p:spPr>
          <a:xfrm>
            <a:off x="3043450" y="1277555"/>
            <a:ext cx="1304716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9657"/>
                </a:solidFill>
              </a:rPr>
              <a:t>«</a:t>
            </a:r>
            <a:r>
              <a:rPr lang="ru-RU" sz="2800" b="1" dirty="0">
                <a:solidFill>
                  <a:srgbClr val="009657"/>
                </a:solidFill>
              </a:rPr>
              <a:t>Дружи с финансами»: </a:t>
            </a:r>
            <a:r>
              <a:rPr lang="ru-RU" sz="2800" dirty="0"/>
              <a:t>тесты для оценки уровня финансовой грамотности.</a:t>
            </a:r>
          </a:p>
          <a:p>
            <a:r>
              <a:rPr lang="ru-RU" sz="2800" dirty="0"/>
              <a:t>На примерах сюжетов, основанных на событиях реальных жизни.</a:t>
            </a:r>
          </a:p>
          <a:p>
            <a:r>
              <a:rPr lang="ru-RU" sz="2800" dirty="0"/>
              <a:t>Основная дидактическая функция- формирование, развитие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331AE7B-70F8-4559-A691-47AA4DF0A448}"/>
              </a:ext>
            </a:extLst>
          </p:cNvPr>
          <p:cNvSpPr/>
          <p:nvPr/>
        </p:nvSpPr>
        <p:spPr>
          <a:xfrm>
            <a:off x="11004057" y="9556977"/>
            <a:ext cx="3156633" cy="473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5"/>
              </a:rPr>
              <a:t>Дружи с финансами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687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id="{92EF3CEB-A4F3-4D55-8975-8D39EB882141}"/>
              </a:ext>
            </a:extLst>
          </p:cNvPr>
          <p:cNvSpPr txBox="1">
            <a:spLocks/>
          </p:cNvSpPr>
          <p:nvPr/>
        </p:nvSpPr>
        <p:spPr>
          <a:xfrm>
            <a:off x="1407886" y="2325683"/>
            <a:ext cx="16141411" cy="64014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endParaRPr lang="ru-RU" sz="2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A5C4E0-A0E6-4B34-A24A-A0BE16C9266E}"/>
              </a:ext>
            </a:extLst>
          </p:cNvPr>
          <p:cNvSpPr/>
          <p:nvPr/>
        </p:nvSpPr>
        <p:spPr>
          <a:xfrm>
            <a:off x="1202644" y="3508321"/>
            <a:ext cx="17448213" cy="3674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3200" b="1" dirty="0">
                <a:solidFill>
                  <a:srgbClr val="009657"/>
                </a:solidFill>
              </a:rPr>
              <a:t>Задания для 5-9 классов по обществознанию для развития письменной речи.</a:t>
            </a:r>
          </a:p>
          <a:p>
            <a:endParaRPr lang="ru-RU" sz="3200" b="1" dirty="0"/>
          </a:p>
          <a:p>
            <a:endParaRPr lang="ru-RU" sz="3200" b="1" dirty="0"/>
          </a:p>
          <a:p>
            <a:r>
              <a:rPr lang="ru-RU" sz="2800" dirty="0"/>
              <a:t>120 ЗАДАНИЙ ПО ОБЩЕСТВОЗНАНИЮ ДЛЯ ОБУЧАЮЩИХСЯ ПО ПРОГРАММАМ ОСНОВНОГО ОБЩЕГО ОБРАЗОВАНИЯ (6–9 КЛАССОВ), РАЗРАБОТАННЫЕ В СООТВЕТСТВИИ С МОДЕЛЯМИ ЗАДАНИЙ, РАЗВИВАЮЩИХ ЧИТАТЕЛЬСКУЮ ГРАМОТНОСТЬ И КОММУНИКАТИВНУЮ КОМПЕТЕНТНОСТЬ В ПИСЬМЕННОЙ РЕЧИ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DBFCA7B-CC3F-4DBB-9926-F06F1BA79233}"/>
              </a:ext>
            </a:extLst>
          </p:cNvPr>
          <p:cNvSpPr/>
          <p:nvPr/>
        </p:nvSpPr>
        <p:spPr>
          <a:xfrm>
            <a:off x="9059591" y="8770026"/>
            <a:ext cx="3450559" cy="473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4B8B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ФИПИ</a:t>
            </a:r>
            <a:endParaRPr lang="ru-RU" dirty="0">
              <a:solidFill>
                <a:srgbClr val="24B8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356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4FE12E8A-1ED2-4247-A2CD-5C97A101A3AC}"/>
              </a:ext>
            </a:extLst>
          </p:cNvPr>
          <p:cNvSpPr txBox="1">
            <a:spLocks/>
          </p:cNvSpPr>
          <p:nvPr/>
        </p:nvSpPr>
        <p:spPr>
          <a:xfrm>
            <a:off x="1407886" y="2394857"/>
            <a:ext cx="16141411" cy="64014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FB2239-C72C-4E8A-8571-1756684267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17" t="25102" r="8057" b="5395"/>
          <a:stretch/>
        </p:blipFill>
        <p:spPr>
          <a:xfrm>
            <a:off x="3312208" y="2653109"/>
            <a:ext cx="11251770" cy="71497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0ED5D8-6684-4204-BF68-1C33646BF335}"/>
              </a:ext>
            </a:extLst>
          </p:cNvPr>
          <p:cNvSpPr txBox="1"/>
          <p:nvPr/>
        </p:nvSpPr>
        <p:spPr>
          <a:xfrm>
            <a:off x="4000647" y="1540136"/>
            <a:ext cx="11957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9657"/>
                </a:solidFill>
              </a:rPr>
              <a:t>Задания для 5-9 классов по обществознанию для развития речи</a:t>
            </a:r>
          </a:p>
        </p:txBody>
      </p:sp>
    </p:spTree>
    <p:extLst>
      <p:ext uri="{BB962C8B-B14F-4D97-AF65-F5344CB8AC3E}">
        <p14:creationId xmlns:p14="http://schemas.microsoft.com/office/powerpoint/2010/main" val="1002229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4FE12E8A-1ED2-4247-A2CD-5C97A101A3AC}"/>
              </a:ext>
            </a:extLst>
          </p:cNvPr>
          <p:cNvSpPr txBox="1">
            <a:spLocks/>
          </p:cNvSpPr>
          <p:nvPr/>
        </p:nvSpPr>
        <p:spPr>
          <a:xfrm>
            <a:off x="1407886" y="2394857"/>
            <a:ext cx="16141411" cy="64014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51A067-BDE7-4B5B-B350-887E9AB40329}"/>
              </a:ext>
            </a:extLst>
          </p:cNvPr>
          <p:cNvSpPr txBox="1"/>
          <p:nvPr/>
        </p:nvSpPr>
        <p:spPr>
          <a:xfrm>
            <a:off x="929871" y="2323070"/>
            <a:ext cx="1604831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9657"/>
                </a:solidFill>
              </a:rPr>
              <a:t>Методика формирования и оценивания базовых  навыков, компетенций обучающихся по программам основного общего и среднего общего образования по обществознанию.</a:t>
            </a:r>
          </a:p>
          <a:p>
            <a:pPr algn="ctr"/>
            <a:endParaRPr lang="ru-RU" sz="3200" b="1" dirty="0"/>
          </a:p>
          <a:p>
            <a:pPr algn="ctr"/>
            <a:endParaRPr lang="ru-RU" sz="3200" b="1" dirty="0"/>
          </a:p>
          <a:p>
            <a:pPr algn="ctr"/>
            <a:endParaRPr lang="ru-RU" sz="3200" b="1" dirty="0"/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Объектом исследования являются предметные методики, направленные на формирование у обучающихся по программам основного общего и среднего общего образования базовых навыков, компетенций, необходимых для решения практико-ориентированных задач по обществознанию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7CAEB38-2A03-4676-9FFF-36009AB605EF}"/>
              </a:ext>
            </a:extLst>
          </p:cNvPr>
          <p:cNvSpPr/>
          <p:nvPr/>
        </p:nvSpPr>
        <p:spPr>
          <a:xfrm>
            <a:off x="3705483" y="8868087"/>
            <a:ext cx="9483725" cy="4735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hlinkClick r:id="rId4"/>
              </a:rPr>
              <a:t>методика формирования и оценивания ФИПИ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1314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id="{92EF3CEB-A4F3-4D55-8975-8D39EB882141}"/>
              </a:ext>
            </a:extLst>
          </p:cNvPr>
          <p:cNvSpPr txBox="1">
            <a:spLocks/>
          </p:cNvSpPr>
          <p:nvPr/>
        </p:nvSpPr>
        <p:spPr>
          <a:xfrm>
            <a:off x="1407886" y="2394857"/>
            <a:ext cx="16141411" cy="64014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2F0FD2-29A2-4744-B38B-7270BAF571E9}"/>
              </a:ext>
            </a:extLst>
          </p:cNvPr>
          <p:cNvSpPr txBox="1"/>
          <p:nvPr/>
        </p:nvSpPr>
        <p:spPr>
          <a:xfrm>
            <a:off x="7710616" y="1367839"/>
            <a:ext cx="674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9657"/>
                </a:solidFill>
              </a:rPr>
              <a:t>Варианты заданий ОГЭ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5822E9-B142-4368-BBD7-57622D2210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77" t="30482" r="3566" b="5998"/>
          <a:stretch/>
        </p:blipFill>
        <p:spPr>
          <a:xfrm>
            <a:off x="3580107" y="2394857"/>
            <a:ext cx="12336651" cy="65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99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id="{92EF3CEB-A4F3-4D55-8975-8D39EB882141}"/>
              </a:ext>
            </a:extLst>
          </p:cNvPr>
          <p:cNvSpPr txBox="1">
            <a:spLocks/>
          </p:cNvSpPr>
          <p:nvPr/>
        </p:nvSpPr>
        <p:spPr>
          <a:xfrm>
            <a:off x="1407886" y="2394857"/>
            <a:ext cx="16141411" cy="64014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731944-D859-4227-97CD-5415ADB57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2948" r="4075" b="17900"/>
          <a:stretch/>
        </p:blipFill>
        <p:spPr>
          <a:xfrm>
            <a:off x="444222" y="1348352"/>
            <a:ext cx="8398938" cy="711372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E81252-B41B-4925-8ED1-20255DCB7F6F}"/>
              </a:ext>
            </a:extLst>
          </p:cNvPr>
          <p:cNvSpPr/>
          <p:nvPr/>
        </p:nvSpPr>
        <p:spPr>
          <a:xfrm>
            <a:off x="9238252" y="3086359"/>
            <a:ext cx="9483725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9657"/>
                </a:solidFill>
              </a:rPr>
              <a:t>Демонстрационный вариант контрольных измерительных материалов ОГЭ 2024 года по Обществознанию</a:t>
            </a:r>
          </a:p>
        </p:txBody>
      </p:sp>
    </p:spTree>
    <p:extLst>
      <p:ext uri="{BB962C8B-B14F-4D97-AF65-F5344CB8AC3E}">
        <p14:creationId xmlns:p14="http://schemas.microsoft.com/office/powerpoint/2010/main" val="3549331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id="{92EF3CEB-A4F3-4D55-8975-8D39EB882141}"/>
              </a:ext>
            </a:extLst>
          </p:cNvPr>
          <p:cNvSpPr txBox="1">
            <a:spLocks/>
          </p:cNvSpPr>
          <p:nvPr/>
        </p:nvSpPr>
        <p:spPr>
          <a:xfrm>
            <a:off x="1407886" y="2394857"/>
            <a:ext cx="16141411" cy="64014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20AE7E-1807-4F50-A5B8-5AF940E74E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7" t="57543" r="12972" b="5545"/>
          <a:stretch/>
        </p:blipFill>
        <p:spPr>
          <a:xfrm>
            <a:off x="1689314" y="6121832"/>
            <a:ext cx="14568407" cy="3797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01D390-0BA5-4D76-8816-ACA7E87F418F}"/>
              </a:ext>
            </a:extLst>
          </p:cNvPr>
          <p:cNvSpPr txBox="1"/>
          <p:nvPr/>
        </p:nvSpPr>
        <p:spPr>
          <a:xfrm>
            <a:off x="1407886" y="1272241"/>
            <a:ext cx="1678126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657"/>
                </a:solidFill>
              </a:rPr>
              <a:t>Демоверсии, спецификации, кодификаторы </a:t>
            </a:r>
          </a:p>
          <a:p>
            <a:r>
              <a:rPr lang="ru-RU" dirty="0"/>
              <a:t> 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Кодификаторы проверяемых требований к результатам освоения основной образовательной программы основного общего образования и элементов содержания для проведения основного государственного экзамена;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спецификации контрольных измерительных материалов для проведения основного государственного экзамена по общеобразовательным предметам обучающихся, освоивших основные общеобразовательные программы основного общего образования;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демонстрационные варианты контрольных измерительных материалов для проведения основного государственного экзамена по общеобразовательным предметам обучающихся, освоивших основные общеобразовательные программы основного общего образования.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E0E8ED-885D-433F-BEAD-E749F4D7B546}"/>
              </a:ext>
            </a:extLst>
          </p:cNvPr>
          <p:cNvSpPr/>
          <p:nvPr/>
        </p:nvSpPr>
        <p:spPr>
          <a:xfrm>
            <a:off x="3507774" y="11120845"/>
            <a:ext cx="9483725" cy="4735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hlinkClick r:id="rId5"/>
              </a:rPr>
              <a:t>ФИПИ.ОГЭ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16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4FE12E8A-1ED2-4247-A2CD-5C97A101A3AC}"/>
              </a:ext>
            </a:extLst>
          </p:cNvPr>
          <p:cNvSpPr txBox="1">
            <a:spLocks/>
          </p:cNvSpPr>
          <p:nvPr/>
        </p:nvSpPr>
        <p:spPr>
          <a:xfrm>
            <a:off x="1407886" y="2394857"/>
            <a:ext cx="16141411" cy="64014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endParaRPr lang="ru-RU" sz="2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467101-6432-4F25-B73E-4B582626ED37}"/>
              </a:ext>
            </a:extLst>
          </p:cNvPr>
          <p:cNvSpPr/>
          <p:nvPr/>
        </p:nvSpPr>
        <p:spPr>
          <a:xfrm>
            <a:off x="1422916" y="1939056"/>
            <a:ext cx="1627843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latin typeface="+mn-lt"/>
            </a:endParaRPr>
          </a:p>
          <a:p>
            <a:pPr algn="ctr"/>
            <a:r>
              <a:rPr lang="ru-RU" sz="3200" b="1" dirty="0">
                <a:solidFill>
                  <a:srgbClr val="009657"/>
                </a:solidFill>
                <a:latin typeface="+mn-lt"/>
              </a:rPr>
              <a:t>Кодификатор, спецификатор ЕГЭ по обществознанию.</a:t>
            </a:r>
          </a:p>
          <a:p>
            <a:pPr algn="ctr"/>
            <a:endParaRPr lang="ru-RU" sz="2800" b="1" dirty="0">
              <a:latin typeface="+mn-lt"/>
            </a:endParaRPr>
          </a:p>
          <a:p>
            <a:pPr algn="ctr"/>
            <a:endParaRPr lang="ru-RU" sz="2800" b="1" dirty="0">
              <a:latin typeface="+mn-lt"/>
            </a:endParaRP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ЕГЭ используются контрольные измерительные материалы (КИМ), представляющие собой комплексы заданий стандартизированной формы.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Кодификаторы проверяемых требований к результатам освоения основной образовательной программы среднего общего образования и элементов содержания для проведения единого государственного экзамена;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077EF42-509F-428F-BC6F-8354FA073BD4}"/>
              </a:ext>
            </a:extLst>
          </p:cNvPr>
          <p:cNvSpPr/>
          <p:nvPr/>
        </p:nvSpPr>
        <p:spPr>
          <a:xfrm>
            <a:off x="4421654" y="8373316"/>
            <a:ext cx="8379946" cy="473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Кодификатор ЕГЭ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3864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1004528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4FE12E8A-1ED2-4247-A2CD-5C97A101A3AC}"/>
              </a:ext>
            </a:extLst>
          </p:cNvPr>
          <p:cNvSpPr txBox="1">
            <a:spLocks/>
          </p:cNvSpPr>
          <p:nvPr/>
        </p:nvSpPr>
        <p:spPr>
          <a:xfrm>
            <a:off x="1407886" y="2394857"/>
            <a:ext cx="16141411" cy="64014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130712-F28E-4D30-886F-458F21CF2D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04" t="7798" r="6617" b="9463"/>
          <a:stretch/>
        </p:blipFill>
        <p:spPr>
          <a:xfrm>
            <a:off x="1115878" y="1535683"/>
            <a:ext cx="7640664" cy="85114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8932DA-CFDB-4996-8887-C6DA80B7B1D0}"/>
              </a:ext>
            </a:extLst>
          </p:cNvPr>
          <p:cNvSpPr txBox="1"/>
          <p:nvPr/>
        </p:nvSpPr>
        <p:spPr>
          <a:xfrm>
            <a:off x="10215671" y="1535683"/>
            <a:ext cx="73486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9657"/>
                </a:solidFill>
              </a:rPr>
              <a:t>Демонстрационный вариант контрольных измерительных материалов ЕГЭ 2024 года по Обществознанию</a:t>
            </a:r>
          </a:p>
        </p:txBody>
      </p:sp>
    </p:spTree>
    <p:extLst>
      <p:ext uri="{BB962C8B-B14F-4D97-AF65-F5344CB8AC3E}">
        <p14:creationId xmlns:p14="http://schemas.microsoft.com/office/powerpoint/2010/main" val="3156092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4FE12E8A-1ED2-4247-A2CD-5C97A101A3AC}"/>
              </a:ext>
            </a:extLst>
          </p:cNvPr>
          <p:cNvSpPr txBox="1">
            <a:spLocks/>
          </p:cNvSpPr>
          <p:nvPr/>
        </p:nvSpPr>
        <p:spPr>
          <a:xfrm>
            <a:off x="1407886" y="2394857"/>
            <a:ext cx="16141411" cy="64014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ACC074-92B6-444A-BDC5-20970CFA34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30" t="21313" r="5910" b="5395"/>
          <a:stretch/>
        </p:blipFill>
        <p:spPr>
          <a:xfrm>
            <a:off x="278501" y="1371969"/>
            <a:ext cx="17285826" cy="753955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46B6375-E00E-4CEC-B2AC-8AAC02F66439}"/>
              </a:ext>
            </a:extLst>
          </p:cNvPr>
          <p:cNvSpPr/>
          <p:nvPr/>
        </p:nvSpPr>
        <p:spPr>
          <a:xfrm>
            <a:off x="5026268" y="9421138"/>
            <a:ext cx="8404865" cy="473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4B8B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Всероссийский Чемпионат по финансовой грамотности</a:t>
            </a:r>
            <a:endParaRPr lang="ru-RU" dirty="0">
              <a:solidFill>
                <a:srgbClr val="24B8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49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dirty="0"/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CD7234F1-C655-464A-89DB-08C9F8DE387C}"/>
              </a:ext>
            </a:extLst>
          </p:cNvPr>
          <p:cNvSpPr txBox="1">
            <a:spLocks/>
          </p:cNvSpPr>
          <p:nvPr/>
        </p:nvSpPr>
        <p:spPr>
          <a:xfrm>
            <a:off x="1422916" y="3088746"/>
            <a:ext cx="16126381" cy="6415088"/>
          </a:xfrm>
          <a:prstGeom prst="rect">
            <a:avLst/>
          </a:prstGeom>
        </p:spPr>
        <p:txBody>
          <a:bodyPr numCol="2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ru-RU" sz="2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024C7-8BEB-4B19-9EDC-AEE01A5286ED}"/>
              </a:ext>
            </a:extLst>
          </p:cNvPr>
          <p:cNvSpPr txBox="1"/>
          <p:nvPr/>
        </p:nvSpPr>
        <p:spPr>
          <a:xfrm>
            <a:off x="1240971" y="1545771"/>
            <a:ext cx="16547048" cy="633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9657"/>
                </a:solidFill>
              </a:rPr>
              <a:t>Учить и учиться</a:t>
            </a:r>
          </a:p>
          <a:p>
            <a:endParaRPr lang="ru-RU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оценки призвана способствовать поддержанию единства всей системы образования, обеспечению преемственности и системе непрерывного образования.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обучения-это непрерывный процесс, возникающий в результате взаимодействия преподавания и обучения. 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оценки: предоставление обратной связи как учителю, так и учащемуся относительно прогресса учащегося в достижении цели (ей) обучения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131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DD1401-4F84-4456-9158-0DDCF6D306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39" t="18973" r="684" b="5552"/>
          <a:stretch/>
        </p:blipFill>
        <p:spPr>
          <a:xfrm>
            <a:off x="116114" y="2896602"/>
            <a:ext cx="18226007" cy="7764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5434CB-9287-4D83-8DCA-F962CFBDF440}"/>
              </a:ext>
            </a:extLst>
          </p:cNvPr>
          <p:cNvSpPr txBox="1"/>
          <p:nvPr/>
        </p:nvSpPr>
        <p:spPr>
          <a:xfrm>
            <a:off x="1422916" y="1062322"/>
            <a:ext cx="17869546" cy="1889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657"/>
                </a:solidFill>
              </a:rPr>
              <a:t>Игра симулятор «Вклад».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Прокачай своё благополучие. Изучай новые финансовые инструменты. Разрабатывай собственную инвестиционную стратегию. Соревнуйся и побеждай других игроков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3759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288F34-653B-4DDF-BDCD-0DEC885909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7" t="16413" r="1362" b="5094"/>
          <a:stretch/>
        </p:blipFill>
        <p:spPr>
          <a:xfrm>
            <a:off x="0" y="950383"/>
            <a:ext cx="17931539" cy="807461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64B8D77-DBBD-420B-8C5A-D177F166E7A0}"/>
              </a:ext>
            </a:extLst>
          </p:cNvPr>
          <p:cNvSpPr/>
          <p:nvPr/>
        </p:nvSpPr>
        <p:spPr>
          <a:xfrm>
            <a:off x="8025673" y="9504666"/>
            <a:ext cx="1638590" cy="473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24B8B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Финатлон</a:t>
            </a:r>
            <a:endParaRPr lang="ru-RU" dirty="0">
              <a:solidFill>
                <a:srgbClr val="24B8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90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 dirty="0"/>
              <a:t> </a:t>
            </a:r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4FE12E8A-1ED2-4247-A2CD-5C97A101A3AC}"/>
              </a:ext>
            </a:extLst>
          </p:cNvPr>
          <p:cNvSpPr txBox="1">
            <a:spLocks/>
          </p:cNvSpPr>
          <p:nvPr/>
        </p:nvSpPr>
        <p:spPr>
          <a:xfrm>
            <a:off x="1407886" y="2394857"/>
            <a:ext cx="16141411" cy="64014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F8A162-42A6-46B7-B888-B318465A51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59" r="1616" b="5731"/>
          <a:stretch/>
        </p:blipFill>
        <p:spPr>
          <a:xfrm>
            <a:off x="264615" y="1201756"/>
            <a:ext cx="17992389" cy="800423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B2A5ED7-4AA8-4860-A1C8-1DFC8E4F9375}"/>
              </a:ext>
            </a:extLst>
          </p:cNvPr>
          <p:cNvSpPr/>
          <p:nvPr/>
        </p:nvSpPr>
        <p:spPr>
          <a:xfrm>
            <a:off x="6428324" y="9710285"/>
            <a:ext cx="7925568" cy="473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hlinkClick r:id="rId5"/>
              </a:rPr>
              <a:t>Московская олимпиада по финансовой грамотности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4376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4"/>
            <a:ext cx="16126381" cy="594204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 dirty="0">
                <a:hlinkClick r:id="rId4"/>
              </a:rPr>
              <a:t>Олимпиада Высшая проба </a:t>
            </a:r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4FE12E8A-1ED2-4247-A2CD-5C97A101A3AC}"/>
              </a:ext>
            </a:extLst>
          </p:cNvPr>
          <p:cNvSpPr txBox="1">
            <a:spLocks/>
          </p:cNvSpPr>
          <p:nvPr/>
        </p:nvSpPr>
        <p:spPr>
          <a:xfrm>
            <a:off x="1407886" y="2394857"/>
            <a:ext cx="16141411" cy="64014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endParaRPr lang="en-US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113446-6F6A-48CF-AE64-48EEC4F2FD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9" t="16459" r="2718" b="5546"/>
          <a:stretch/>
        </p:blipFill>
        <p:spPr>
          <a:xfrm>
            <a:off x="650929" y="2016432"/>
            <a:ext cx="17218617" cy="790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40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A1C139-BBEA-42D5-AE06-1C584716B1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9" t="24584" r="3461" b="9980"/>
          <a:stretch/>
        </p:blipFill>
        <p:spPr>
          <a:xfrm>
            <a:off x="1549830" y="1565328"/>
            <a:ext cx="15405316" cy="600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31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id="{92EF3CEB-A4F3-4D55-8975-8D39EB882141}"/>
              </a:ext>
            </a:extLst>
          </p:cNvPr>
          <p:cNvSpPr txBox="1">
            <a:spLocks/>
          </p:cNvSpPr>
          <p:nvPr/>
        </p:nvSpPr>
        <p:spPr>
          <a:xfrm>
            <a:off x="1407886" y="2394857"/>
            <a:ext cx="16141411" cy="64014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206B1E-8777-4792-9A44-C21085EE61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83" t="25904" r="8735" b="7805"/>
          <a:stretch/>
        </p:blipFill>
        <p:spPr>
          <a:xfrm>
            <a:off x="3803431" y="1054270"/>
            <a:ext cx="12332796" cy="794499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325D5FD-89AC-4B57-9226-78DCDC0B11AC}"/>
              </a:ext>
            </a:extLst>
          </p:cNvPr>
          <p:cNvSpPr/>
          <p:nvPr/>
        </p:nvSpPr>
        <p:spPr>
          <a:xfrm>
            <a:off x="6915150" y="9202227"/>
            <a:ext cx="9483725" cy="4735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hlinkClick r:id="rId5"/>
              </a:rPr>
              <a:t>Финкультинфо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451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1" y="4196444"/>
            <a:ext cx="8827691" cy="7511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dirty="0"/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CD7234F1-C655-464A-89DB-08C9F8DE387C}"/>
              </a:ext>
            </a:extLst>
          </p:cNvPr>
          <p:cNvSpPr txBox="1">
            <a:spLocks/>
          </p:cNvSpPr>
          <p:nvPr/>
        </p:nvSpPr>
        <p:spPr>
          <a:xfrm>
            <a:off x="1422916" y="3088746"/>
            <a:ext cx="16126381" cy="6415088"/>
          </a:xfrm>
          <a:prstGeom prst="rect">
            <a:avLst/>
          </a:prstGeom>
        </p:spPr>
        <p:txBody>
          <a:bodyPr numCol="2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ru-RU" sz="2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024C7-8BEB-4B19-9EDC-AEE01A5286ED}"/>
              </a:ext>
            </a:extLst>
          </p:cNvPr>
          <p:cNvSpPr txBox="1"/>
          <p:nvPr/>
        </p:nvSpPr>
        <p:spPr>
          <a:xfrm>
            <a:off x="2002288" y="1187979"/>
            <a:ext cx="16309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657"/>
                </a:solidFill>
              </a:rPr>
              <a:t>Предметные области и контексты, актуальные для учащихся основной школы.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E2EA374E-6171-4A33-A188-A889DBBFCE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3037932"/>
              </p:ext>
            </p:extLst>
          </p:nvPr>
        </p:nvGraphicFramePr>
        <p:xfrm>
          <a:off x="-313736" y="2304763"/>
          <a:ext cx="18113655" cy="7983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3BE38C0-F6A0-4955-9B10-9742A6A34F61}"/>
              </a:ext>
            </a:extLst>
          </p:cNvPr>
          <p:cNvSpPr/>
          <p:nvPr/>
        </p:nvSpPr>
        <p:spPr>
          <a:xfrm>
            <a:off x="6660382" y="2492229"/>
            <a:ext cx="1814853" cy="16200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Доходы и расходы</a:t>
            </a:r>
          </a:p>
        </p:txBody>
      </p:sp>
      <p:sp>
        <p:nvSpPr>
          <p:cNvPr id="11" name="Прямая соединительная линия 3">
            <a:extLst>
              <a:ext uri="{FF2B5EF4-FFF2-40B4-BE49-F238E27FC236}">
                <a16:creationId xmlns:a16="http://schemas.microsoft.com/office/drawing/2014/main" id="{1D91B0CE-E0F9-4674-988B-7D2ADB52F732}"/>
              </a:ext>
            </a:extLst>
          </p:cNvPr>
          <p:cNvSpPr/>
          <p:nvPr/>
        </p:nvSpPr>
        <p:spPr>
          <a:xfrm rot="14355076" flipV="1">
            <a:off x="7111330" y="4682941"/>
            <a:ext cx="1120662" cy="120335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506526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49CC39-786D-41FD-9A6D-43D8B3F8B2DE}"/>
              </a:ext>
            </a:extLst>
          </p:cNvPr>
          <p:cNvSpPr txBox="1"/>
          <p:nvPr/>
        </p:nvSpPr>
        <p:spPr>
          <a:xfrm>
            <a:off x="14111416" y="6296288"/>
            <a:ext cx="48607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Контексты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Личный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Учебный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Семейный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Общественный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0000"/>
                </a:solidFill>
              </a:rPr>
              <a:t>Профессиональный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06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dirty="0"/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CD7234F1-C655-464A-89DB-08C9F8DE387C}"/>
              </a:ext>
            </a:extLst>
          </p:cNvPr>
          <p:cNvSpPr txBox="1">
            <a:spLocks/>
          </p:cNvSpPr>
          <p:nvPr/>
        </p:nvSpPr>
        <p:spPr>
          <a:xfrm>
            <a:off x="1422916" y="3088746"/>
            <a:ext cx="16126381" cy="6415088"/>
          </a:xfrm>
          <a:prstGeom prst="rect">
            <a:avLst/>
          </a:prstGeom>
        </p:spPr>
        <p:txBody>
          <a:bodyPr numCol="2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ru-RU" sz="2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024C7-8BEB-4B19-9EDC-AEE01A5286ED}"/>
              </a:ext>
            </a:extLst>
          </p:cNvPr>
          <p:cNvSpPr txBox="1"/>
          <p:nvPr/>
        </p:nvSpPr>
        <p:spPr>
          <a:xfrm>
            <a:off x="777922" y="1545771"/>
            <a:ext cx="17074649" cy="6591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657"/>
                </a:solidFill>
              </a:rPr>
              <a:t>Подход к оценке финансовой грамотности</a:t>
            </a:r>
          </a:p>
          <a:p>
            <a:endParaRPr lang="ru-RU" dirty="0"/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диагностики по финансовой грамотности: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сформированности: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Финансовых понятий и знаний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Ценностных установок финансово грамотного поведения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осуществлять простые финансовые расчеты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добывать, анализировать и использовать информацию из разных источников по теме личных и семейных финансов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Оценивать варианты выбора финансовых продуктов в конкретных жизненных обстоятельствах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9519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id="{92EF3CEB-A4F3-4D55-8975-8D39EB882141}"/>
              </a:ext>
            </a:extLst>
          </p:cNvPr>
          <p:cNvSpPr txBox="1">
            <a:spLocks/>
          </p:cNvSpPr>
          <p:nvPr/>
        </p:nvSpPr>
        <p:spPr>
          <a:xfrm>
            <a:off x="1407886" y="2394857"/>
            <a:ext cx="16141411" cy="64014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B444FA-0DD9-41E5-AE02-B05E4C357F18}"/>
              </a:ext>
            </a:extLst>
          </p:cNvPr>
          <p:cNvSpPr txBox="1"/>
          <p:nvPr/>
        </p:nvSpPr>
        <p:spPr>
          <a:xfrm>
            <a:off x="929870" y="2158092"/>
            <a:ext cx="15966058" cy="6271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9657"/>
                </a:solidFill>
              </a:rPr>
              <a:t>Особенности заданий для оценки финансовой грамотности</a:t>
            </a:r>
          </a:p>
          <a:p>
            <a:pPr algn="ctr"/>
            <a:endParaRPr lang="ru-RU" b="1" dirty="0">
              <a:solidFill>
                <a:srgbClr val="00965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Задачи, поставленные вне предметной области и решаемые с помощью предметных знаний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В каждом из заданий описываются жизненная ситуация, как правило, близкая понятная учащемуся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Контекст заданий близок к проблемным ситуациям, возникающим в повседневной жизни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Ситуация требует осознанного выбора модели поведения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Вопросы изложены простым, ясным языком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Требуется перевод с обыденного языка на язык предметной области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Используются разные форматы представления информации( рисунки, таблицы, диаграммы и др.)</a:t>
            </a:r>
          </a:p>
        </p:txBody>
      </p:sp>
    </p:spTree>
    <p:extLst>
      <p:ext uri="{BB962C8B-B14F-4D97-AF65-F5344CB8AC3E}">
        <p14:creationId xmlns:p14="http://schemas.microsoft.com/office/powerpoint/2010/main" val="3813256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dirty="0"/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CD7234F1-C655-464A-89DB-08C9F8DE387C}"/>
              </a:ext>
            </a:extLst>
          </p:cNvPr>
          <p:cNvSpPr txBox="1">
            <a:spLocks/>
          </p:cNvSpPr>
          <p:nvPr/>
        </p:nvSpPr>
        <p:spPr>
          <a:xfrm>
            <a:off x="1422916" y="3088746"/>
            <a:ext cx="16126381" cy="6415088"/>
          </a:xfrm>
          <a:prstGeom prst="rect">
            <a:avLst/>
          </a:prstGeom>
        </p:spPr>
        <p:txBody>
          <a:bodyPr numCol="2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ru-RU" sz="2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024C7-8BEB-4B19-9EDC-AEE01A5286ED}"/>
              </a:ext>
            </a:extLst>
          </p:cNvPr>
          <p:cNvSpPr txBox="1"/>
          <p:nvPr/>
        </p:nvSpPr>
        <p:spPr>
          <a:xfrm>
            <a:off x="1240222" y="1551568"/>
            <a:ext cx="16309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657"/>
                </a:solidFill>
              </a:rPr>
              <a:t>Области оценки финансовой грамотности</a:t>
            </a:r>
            <a:endParaRPr lang="ru-RU" dirty="0">
              <a:solidFill>
                <a:srgbClr val="009657"/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2710BD2-42E8-4D85-B3AE-F6AC15765B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928892"/>
              </p:ext>
            </p:extLst>
          </p:nvPr>
        </p:nvGraphicFramePr>
        <p:xfrm>
          <a:off x="1064525" y="2329543"/>
          <a:ext cx="16309076" cy="785426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154538">
                  <a:extLst>
                    <a:ext uri="{9D8B030D-6E8A-4147-A177-3AD203B41FA5}">
                      <a16:colId xmlns:a16="http://schemas.microsoft.com/office/drawing/2014/main" val="2575078813"/>
                    </a:ext>
                  </a:extLst>
                </a:gridCol>
                <a:gridCol w="8154538">
                  <a:extLst>
                    <a:ext uri="{9D8B030D-6E8A-4147-A177-3AD203B41FA5}">
                      <a16:colId xmlns:a16="http://schemas.microsoft.com/office/drawing/2014/main" val="2032429027"/>
                    </a:ext>
                  </a:extLst>
                </a:gridCol>
              </a:tblGrid>
              <a:tr h="2428710">
                <a:tc>
                  <a:txBody>
                    <a:bodyPr/>
                    <a:lstStyle/>
                    <a:p>
                      <a:r>
                        <a:rPr lang="ru-RU" dirty="0"/>
                        <a:t>Содержание: знание и понимание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Деньги и денежные операции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Планирование и управление финансами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Риски и вознаграждение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Финансовая среда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742909"/>
                  </a:ext>
                </a:extLst>
              </a:tr>
              <a:tr h="2996849">
                <a:tc>
                  <a:txBody>
                    <a:bodyPr/>
                    <a:lstStyle/>
                    <a:p>
                      <a:r>
                        <a:rPr lang="ru-RU" dirty="0"/>
                        <a:t>Процессы (познавательная деятельность): познавательные умения, действия и стратегии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Выявить финансовую информацию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Анализировать информацию в финансовом контексте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Оценивать финансовые проблемы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Применять финансовые знания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722286"/>
                  </a:ext>
                </a:extLst>
              </a:tr>
              <a:tr h="2428710">
                <a:tc>
                  <a:txBody>
                    <a:bodyPr/>
                    <a:lstStyle/>
                    <a:p>
                      <a:r>
                        <a:rPr lang="ru-RU" dirty="0"/>
                        <a:t>Контексты: предлагаемые ситуации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Образование и работа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Дом и семья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Личные траты, досуг и отдых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Общество и гражданин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146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863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dirty="0"/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CD7234F1-C655-464A-89DB-08C9F8DE387C}"/>
              </a:ext>
            </a:extLst>
          </p:cNvPr>
          <p:cNvSpPr txBox="1">
            <a:spLocks/>
          </p:cNvSpPr>
          <p:nvPr/>
        </p:nvSpPr>
        <p:spPr>
          <a:xfrm>
            <a:off x="1422916" y="3088746"/>
            <a:ext cx="16126381" cy="6415088"/>
          </a:xfrm>
          <a:prstGeom prst="rect">
            <a:avLst/>
          </a:prstGeom>
        </p:spPr>
        <p:txBody>
          <a:bodyPr numCol="2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ru-RU" sz="2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024C7-8BEB-4B19-9EDC-AEE01A5286ED}"/>
              </a:ext>
            </a:extLst>
          </p:cNvPr>
          <p:cNvSpPr txBox="1"/>
          <p:nvPr/>
        </p:nvSpPr>
        <p:spPr>
          <a:xfrm>
            <a:off x="649180" y="1841367"/>
            <a:ext cx="16309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657"/>
                </a:solidFill>
              </a:rPr>
              <a:t>Виды заданий для мониторинга финансовой грамотности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2710BD2-42E8-4D85-B3AE-F6AC15765B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930622"/>
              </p:ext>
            </p:extLst>
          </p:nvPr>
        </p:nvGraphicFramePr>
        <p:xfrm>
          <a:off x="1595562" y="2732353"/>
          <a:ext cx="16126381" cy="700907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75678">
                  <a:extLst>
                    <a:ext uri="{9D8B030D-6E8A-4147-A177-3AD203B41FA5}">
                      <a16:colId xmlns:a16="http://schemas.microsoft.com/office/drawing/2014/main" val="2575078813"/>
                    </a:ext>
                  </a:extLst>
                </a:gridCol>
                <a:gridCol w="14850703">
                  <a:extLst>
                    <a:ext uri="{9D8B030D-6E8A-4147-A177-3AD203B41FA5}">
                      <a16:colId xmlns:a16="http://schemas.microsoft.com/office/drawing/2014/main" val="2032429027"/>
                    </a:ext>
                  </a:extLst>
                </a:gridCol>
              </a:tblGrid>
              <a:tr h="114288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2400" b="0" dirty="0"/>
                        <a:t>1.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2400" b="0" dirty="0"/>
                        <a:t>На выбор одного или нескольких верных ответов из предложенных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742909"/>
                  </a:ext>
                </a:extLst>
              </a:tr>
              <a:tr h="128633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2400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2400" dirty="0"/>
                        <a:t>Требующие объяснения, развернутого обоснования выбора того или иного ответа. Комплексное задание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722286"/>
                  </a:ext>
                </a:extLst>
              </a:tr>
              <a:tr h="1286330">
                <a:tc>
                  <a:txBody>
                    <a:bodyPr/>
                    <a:lstStyle/>
                    <a:p>
                      <a:r>
                        <a:rPr lang="ru-RU" sz="24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2400" dirty="0"/>
                        <a:t>С кратким ответом в форме конкретного числа, одного-двух слов (одного или несколько кратких ответов)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146051"/>
                  </a:ext>
                </a:extLst>
              </a:tr>
              <a:tr h="720876">
                <a:tc>
                  <a:txBody>
                    <a:bodyPr/>
                    <a:lstStyle/>
                    <a:p>
                      <a:r>
                        <a:rPr lang="ru-RU" sz="2400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2400" dirty="0"/>
                        <a:t>На установление соответствий или последовательности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639986"/>
                  </a:ext>
                </a:extLst>
              </a:tr>
              <a:tr h="1286330">
                <a:tc>
                  <a:txBody>
                    <a:bodyPr/>
                    <a:lstStyle/>
                    <a:p>
                      <a:r>
                        <a:rPr lang="ru-RU" sz="2400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2400" dirty="0"/>
                        <a:t>На выделение фрагмента текста, на анализ суждений, которые требуется оценить как верное или неверное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040501"/>
                  </a:ext>
                </a:extLst>
              </a:tr>
              <a:tr h="1286330">
                <a:tc>
                  <a:txBody>
                    <a:bodyPr/>
                    <a:lstStyle/>
                    <a:p>
                      <a:r>
                        <a:rPr lang="ru-RU" sz="2400" dirty="0"/>
                        <a:t>6.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2400" dirty="0"/>
                        <a:t>На проведение самостоятельного финансового расчета и запись полученного результата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314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349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231296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Объект 4">
            <a:extLst>
              <a:ext uri="{FF2B5EF4-FFF2-40B4-BE49-F238E27FC236}">
                <a16:creationId xmlns:a16="http://schemas.microsoft.com/office/drawing/2014/main" id="{CD7234F1-C655-464A-89DB-08C9F8DE387C}"/>
              </a:ext>
            </a:extLst>
          </p:cNvPr>
          <p:cNvSpPr txBox="1">
            <a:spLocks/>
          </p:cNvSpPr>
          <p:nvPr/>
        </p:nvSpPr>
        <p:spPr>
          <a:xfrm>
            <a:off x="1364777" y="1135546"/>
            <a:ext cx="16184520" cy="760078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800" b="1" dirty="0">
                <a:solidFill>
                  <a:srgbClr val="009657"/>
                </a:solidFill>
              </a:rPr>
              <a:t>Учебно-методические комплексы и методические материалы по финансовой грамотности</a:t>
            </a:r>
          </a:p>
          <a:p>
            <a:pPr algn="ctr"/>
            <a:r>
              <a:rPr lang="ru-RU" sz="2800" b="1" dirty="0">
                <a:solidFill>
                  <a:srgbClr val="009657"/>
                </a:solidFill>
              </a:rPr>
              <a:t> для общеобразовательных организаций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64F0243-7CDF-4953-AB1A-72AA55642AA7}"/>
              </a:ext>
            </a:extLst>
          </p:cNvPr>
          <p:cNvSpPr/>
          <p:nvPr/>
        </p:nvSpPr>
        <p:spPr>
          <a:xfrm>
            <a:off x="6438215" y="8262802"/>
            <a:ext cx="3993401" cy="473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4B8B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высшая школа экономики</a:t>
            </a:r>
            <a:endParaRPr lang="ru-RU" dirty="0">
              <a:solidFill>
                <a:srgbClr val="24B8BB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6A850B-E7DD-4741-BD2C-9930E3AFC6C6}"/>
              </a:ext>
            </a:extLst>
          </p:cNvPr>
          <p:cNvSpPr/>
          <p:nvPr/>
        </p:nvSpPr>
        <p:spPr>
          <a:xfrm>
            <a:off x="1093546" y="3234519"/>
            <a:ext cx="168243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материалы содержат значительный объём информации, что позволяет использовать их не только в учебном процессе, но и во внеурочной деятельности — для самообразования обучающихся, реализации их индивидуальной образовательной траектории, совместной работы с родителями и др.</a:t>
            </a:r>
          </a:p>
        </p:txBody>
      </p:sp>
    </p:spTree>
    <p:extLst>
      <p:ext uri="{BB962C8B-B14F-4D97-AF65-F5344CB8AC3E}">
        <p14:creationId xmlns:p14="http://schemas.microsoft.com/office/powerpoint/2010/main" val="622044699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3956</TotalTime>
  <Words>1142</Words>
  <Application>Microsoft Office PowerPoint</Application>
  <PresentationFormat>Произвольный</PresentationFormat>
  <Paragraphs>161</Paragraphs>
  <Slides>36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Proxima Nova</vt:lpstr>
      <vt:lpstr>Calibri</vt:lpstr>
      <vt:lpstr>SimSun</vt:lpstr>
      <vt:lpstr>Arial</vt:lpstr>
      <vt:lpstr>Times New Roman</vt:lpstr>
      <vt:lpstr>Wingdings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Торичко Роман Анатольевич</dc:creator>
  <cp:lastModifiedBy>Перепелица Светлана Викторовна</cp:lastModifiedBy>
  <cp:revision>203</cp:revision>
  <dcterms:created xsi:type="dcterms:W3CDTF">2003-02-28T13:27:04Z</dcterms:created>
  <dcterms:modified xsi:type="dcterms:W3CDTF">2024-09-19T10:22:16Z</dcterms:modified>
</cp:coreProperties>
</file>