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817" r:id="rId2"/>
    <p:sldMasterId id="2147483797" r:id="rId3"/>
  </p:sldMasterIdLst>
  <p:notesMasterIdLst>
    <p:notesMasterId r:id="rId8"/>
  </p:notesMasterIdLst>
  <p:handoutMasterIdLst>
    <p:handoutMasterId r:id="rId9"/>
  </p:handoutMasterIdLst>
  <p:sldIdLst>
    <p:sldId id="700" r:id="rId4"/>
    <p:sldId id="494" r:id="rId5"/>
    <p:sldId id="492" r:id="rId6"/>
    <p:sldId id="753" r:id="rId7"/>
  </p:sldIdLst>
  <p:sldSz cx="12598400" cy="7086600"/>
  <p:notesSz cx="6858000" cy="9144000"/>
  <p:defaultTextStyle>
    <a:defPPr marL="0" marR="0" indent="0" algn="l" defTabSz="472413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259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4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236207" algn="ctr" defTabSz="1259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4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472413" algn="ctr" defTabSz="1259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4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708620" algn="ctr" defTabSz="1259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4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944827" algn="ctr" defTabSz="1259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4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1181033" algn="ctr" defTabSz="1259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4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1417240" algn="ctr" defTabSz="1259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4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1653447" algn="ctr" defTabSz="1259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4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1889653" algn="ctr" defTabSz="1259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4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19" userDrawn="1">
          <p15:clr>
            <a:srgbClr val="A4A3A4"/>
          </p15:clr>
        </p15:guide>
        <p15:guide id="2" pos="39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14C0CCD-D7AB-058A-8C60-7ABFF7624E47}" name="Aliev, Timur" initials="AT" userId="S::aliev@mikh-partn.ru::b6628404-aa6e-455f-aaff-06d4f50541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C3B0"/>
    <a:srgbClr val="320366"/>
    <a:srgbClr val="FFFFFF"/>
    <a:srgbClr val="000000"/>
    <a:srgbClr val="203856"/>
    <a:srgbClr val="FF3879"/>
    <a:srgbClr val="D9D9D9"/>
    <a:srgbClr val="EF05BD"/>
    <a:srgbClr val="F34F6E"/>
    <a:srgbClr val="88B5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4" autoAdjust="0"/>
    <p:restoredTop sz="96327" autoAdjust="0"/>
  </p:normalViewPr>
  <p:slideViewPr>
    <p:cSldViewPr snapToGrid="0" showGuides="1">
      <p:cViewPr varScale="1">
        <p:scale>
          <a:sx n="49" d="100"/>
          <a:sy n="49" d="100"/>
        </p:scale>
        <p:origin x="1296" y="40"/>
      </p:cViewPr>
      <p:guideLst>
        <p:guide orient="horz" pos="4319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76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B86D7-0D94-4582-8E22-8C1176E92C3C}" type="datetimeFigureOut">
              <a:rPr lang="ru-RU" smtClean="0"/>
              <a:t>14.10.2024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09475-617E-4F60-9D70-964DC19CFA4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127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45" name="Shape 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84013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36207" latinLnBrk="0">
      <a:lnSpc>
        <a:spcPct val="117999"/>
      </a:lnSpc>
      <a:defRPr sz="1137">
        <a:latin typeface="+mn-lt"/>
        <a:ea typeface="+mn-ea"/>
        <a:cs typeface="+mn-cs"/>
        <a:sym typeface="Helvetica Neue"/>
      </a:defRPr>
    </a:lvl1pPr>
    <a:lvl2pPr indent="118103" defTabSz="236207" latinLnBrk="0">
      <a:lnSpc>
        <a:spcPct val="117999"/>
      </a:lnSpc>
      <a:defRPr sz="1137">
        <a:latin typeface="+mn-lt"/>
        <a:ea typeface="+mn-ea"/>
        <a:cs typeface="+mn-cs"/>
        <a:sym typeface="Helvetica Neue"/>
      </a:defRPr>
    </a:lvl2pPr>
    <a:lvl3pPr indent="236207" defTabSz="236207" latinLnBrk="0">
      <a:lnSpc>
        <a:spcPct val="117999"/>
      </a:lnSpc>
      <a:defRPr sz="1137">
        <a:latin typeface="+mn-lt"/>
        <a:ea typeface="+mn-ea"/>
        <a:cs typeface="+mn-cs"/>
        <a:sym typeface="Helvetica Neue"/>
      </a:defRPr>
    </a:lvl3pPr>
    <a:lvl4pPr indent="354310" defTabSz="236207" latinLnBrk="0">
      <a:lnSpc>
        <a:spcPct val="117999"/>
      </a:lnSpc>
      <a:defRPr sz="1137">
        <a:latin typeface="+mn-lt"/>
        <a:ea typeface="+mn-ea"/>
        <a:cs typeface="+mn-cs"/>
        <a:sym typeface="Helvetica Neue"/>
      </a:defRPr>
    </a:lvl4pPr>
    <a:lvl5pPr indent="472413" defTabSz="236207" latinLnBrk="0">
      <a:lnSpc>
        <a:spcPct val="117999"/>
      </a:lnSpc>
      <a:defRPr sz="1137">
        <a:latin typeface="+mn-lt"/>
        <a:ea typeface="+mn-ea"/>
        <a:cs typeface="+mn-cs"/>
        <a:sym typeface="Helvetica Neue"/>
      </a:defRPr>
    </a:lvl5pPr>
    <a:lvl6pPr indent="590517" defTabSz="236207" latinLnBrk="0">
      <a:lnSpc>
        <a:spcPct val="117999"/>
      </a:lnSpc>
      <a:defRPr sz="1137">
        <a:latin typeface="+mn-lt"/>
        <a:ea typeface="+mn-ea"/>
        <a:cs typeface="+mn-cs"/>
        <a:sym typeface="Helvetica Neue"/>
      </a:defRPr>
    </a:lvl6pPr>
    <a:lvl7pPr indent="708620" defTabSz="236207" latinLnBrk="0">
      <a:lnSpc>
        <a:spcPct val="117999"/>
      </a:lnSpc>
      <a:defRPr sz="1137">
        <a:latin typeface="+mn-lt"/>
        <a:ea typeface="+mn-ea"/>
        <a:cs typeface="+mn-cs"/>
        <a:sym typeface="Helvetica Neue"/>
      </a:defRPr>
    </a:lvl7pPr>
    <a:lvl8pPr indent="826723" defTabSz="236207" latinLnBrk="0">
      <a:lnSpc>
        <a:spcPct val="117999"/>
      </a:lnSpc>
      <a:defRPr sz="1137">
        <a:latin typeface="+mn-lt"/>
        <a:ea typeface="+mn-ea"/>
        <a:cs typeface="+mn-cs"/>
        <a:sym typeface="Helvetica Neue"/>
      </a:defRPr>
    </a:lvl8pPr>
    <a:lvl9pPr indent="944827" defTabSz="236207" latinLnBrk="0">
      <a:lnSpc>
        <a:spcPct val="117999"/>
      </a:lnSpc>
      <a:defRPr sz="1137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710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678D0-5C47-E44F-875C-28AD3DDAA9E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288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[2:1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6726555"/>
            <a:ext cx="625818" cy="25793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50800" bIns="0" anchor="ctr">
            <a:noAutofit/>
          </a:bodyPr>
          <a:lstStyle>
            <a:lvl1pPr defTabSz="301842"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606954" y="306758"/>
            <a:ext cx="7405159" cy="53144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2800" cap="none" spc="0" baseline="0"/>
            </a:lvl1pPr>
          </a:lstStyle>
          <a:p>
            <a:r>
              <a:rPr lang="ru-RU" dirty="0"/>
              <a:t>Заголовок слайда 20</a:t>
            </a:r>
            <a:r>
              <a:rPr lang="en-US" dirty="0"/>
              <a:t>pt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616744" y="1095375"/>
            <a:ext cx="7395369" cy="5400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 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A678F8A3-C4FB-4B60-9F5D-15C89BCD03DE}"/>
              </a:ext>
            </a:extLst>
          </p:cNvPr>
          <p:cNvSpPr/>
          <p:nvPr userDrawn="1"/>
        </p:nvSpPr>
        <p:spPr>
          <a:xfrm rot="18900000">
            <a:off x="11818144" y="6808274"/>
            <a:ext cx="72000" cy="720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79BFC1-E527-1BF6-E93A-51E35C23AE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6954" y="0"/>
            <a:ext cx="3431646" cy="700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2E14EC2-19B4-000A-B2C3-0C907DBF88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359" y="6753226"/>
            <a:ext cx="1353849" cy="18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0077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2544" userDrawn="1">
          <p15:clr>
            <a:srgbClr val="FBAE40"/>
          </p15:clr>
        </p15:guide>
        <p15:guide id="4" pos="2894" userDrawn="1">
          <p15:clr>
            <a:srgbClr val="FBAE40"/>
          </p15:clr>
        </p15:guide>
        <p15:guide id="5" pos="5047" userDrawn="1">
          <p15:clr>
            <a:srgbClr val="FBAE40"/>
          </p15:clr>
        </p15:guide>
        <p15:guide id="6" pos="5398" userDrawn="1">
          <p15:clr>
            <a:srgbClr val="FBAE40"/>
          </p15:clr>
        </p15:guide>
        <p15:guide id="7" pos="5222" userDrawn="1">
          <p15:clr>
            <a:srgbClr val="FBAE40"/>
          </p15:clr>
        </p15:guide>
        <p15:guide id="8" pos="272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 /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08013" y="1095376"/>
            <a:ext cx="7404100" cy="105346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2" name="Объект 2"/>
          <p:cNvSpPr>
            <a:spLocks noGrp="1"/>
          </p:cNvSpPr>
          <p:nvPr>
            <p:ph sz="quarter" idx="15"/>
          </p:nvPr>
        </p:nvSpPr>
        <p:spPr>
          <a:xfrm>
            <a:off x="606425" y="2381250"/>
            <a:ext cx="11403013" cy="41148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15BF71-4D03-D8B0-8659-F7917AC484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6954" y="0"/>
            <a:ext cx="3431646" cy="70097"/>
          </a:xfrm>
          <a:prstGeom prst="rect">
            <a:avLst/>
          </a:prstGeom>
        </p:spPr>
      </p:pic>
      <p:sp>
        <p:nvSpPr>
          <p:cNvPr id="4" name="Slide Number">
            <a:extLst>
              <a:ext uri="{FF2B5EF4-FFF2-40B4-BE49-F238E27FC236}">
                <a16:creationId xmlns:a16="http://schemas.microsoft.com/office/drawing/2014/main" id="{DE29C469-74A0-3E4F-47E2-2B4B4B5D4CC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2001500" y="6726555"/>
            <a:ext cx="625818" cy="25793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50800" bIns="0" anchor="ctr">
            <a:noAutofit/>
          </a:bodyPr>
          <a:lstStyle>
            <a:lvl1pPr defTabSz="301842"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8BFA2F-CB92-8778-E829-7E19E50F9D17}"/>
              </a:ext>
            </a:extLst>
          </p:cNvPr>
          <p:cNvSpPr/>
          <p:nvPr userDrawn="1"/>
        </p:nvSpPr>
        <p:spPr>
          <a:xfrm rot="18900000">
            <a:off x="11818144" y="6808274"/>
            <a:ext cx="72000" cy="720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FF2C1A-7C66-2D02-9309-77754918DA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359" y="6753226"/>
            <a:ext cx="1353849" cy="181860"/>
          </a:xfrm>
          <a:prstGeom prst="rect">
            <a:avLst/>
          </a:prstGeom>
        </p:spPr>
      </p:pic>
      <p:sp>
        <p:nvSpPr>
          <p:cNvPr id="8" name="Заголовок слайда">
            <a:extLst>
              <a:ext uri="{FF2B5EF4-FFF2-40B4-BE49-F238E27FC236}">
                <a16:creationId xmlns:a16="http://schemas.microsoft.com/office/drawing/2014/main" id="{48A097AC-20B4-B14D-D60A-4873ABD69CF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06954" y="306758"/>
            <a:ext cx="7405159" cy="53144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2800" cap="none" spc="0" baseline="0"/>
            </a:lvl1pPr>
          </a:lstStyle>
          <a:p>
            <a:r>
              <a:rPr lang="ru-RU" dirty="0"/>
              <a:t>Заголовок слайда 20</a:t>
            </a:r>
            <a:r>
              <a:rPr lang="en-US" dirty="0"/>
              <a:t>pt</a:t>
            </a:r>
          </a:p>
        </p:txBody>
      </p:sp>
    </p:spTree>
    <p:extLst>
      <p:ext uri="{BB962C8B-B14F-4D97-AF65-F5344CB8AC3E}">
        <p14:creationId xmlns:p14="http://schemas.microsoft.com/office/powerpoint/2010/main" val="94616863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2546">
          <p15:clr>
            <a:srgbClr val="FBAE40"/>
          </p15:clr>
        </p15:guide>
        <p15:guide id="2" pos="2890">
          <p15:clr>
            <a:srgbClr val="FBAE40"/>
          </p15:clr>
        </p15:guide>
        <p15:guide id="3" pos="5047">
          <p15:clr>
            <a:srgbClr val="FBAE40"/>
          </p15:clr>
        </p15:guide>
        <p15:guide id="4" pos="5398">
          <p15:clr>
            <a:srgbClr val="FBAE40"/>
          </p15:clr>
        </p15:guide>
        <p15:guide id="5" pos="5222">
          <p15:clr>
            <a:srgbClr val="FBAE40"/>
          </p15:clr>
        </p15:guide>
        <p15:guide id="6" pos="272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_Титульны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2"/>
          <p:cNvSpPr>
            <a:spLocks noGrp="1"/>
          </p:cNvSpPr>
          <p:nvPr>
            <p:ph type="pic" sz="quarter" idx="22"/>
          </p:nvPr>
        </p:nvSpPr>
        <p:spPr>
          <a:xfrm>
            <a:off x="0" y="-10323"/>
            <a:ext cx="12598400" cy="5276356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20694" y="6579147"/>
            <a:ext cx="7399356" cy="32910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>
                <a:latin typeface="+mj-lt"/>
              </a:defRPr>
            </a:lvl1pPr>
          </a:lstStyle>
          <a:p>
            <a:r>
              <a:rPr lang="en-US" dirty="0"/>
              <a:t>Author and Date</a:t>
            </a:r>
          </a:p>
        </p:txBody>
      </p:sp>
      <p:sp>
        <p:nvSpPr>
          <p:cNvPr id="7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20694" y="3014686"/>
            <a:ext cx="7389831" cy="239197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0696" y="5486326"/>
            <a:ext cx="7389830" cy="318451"/>
          </a:xfrm>
          <a:prstGeom prst="rect">
            <a:avLst/>
          </a:prstGeom>
        </p:spPr>
        <p:txBody>
          <a:bodyPr anchor="t"/>
          <a:lstStyle>
            <a:lvl1pPr>
              <a:defRPr sz="1400" b="0"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1400" b="1">
                <a:latin typeface="+mj-lt"/>
              </a:defRPr>
            </a:lvl5pPr>
          </a:lstStyle>
          <a:p>
            <a:r>
              <a:rPr dirty="0"/>
              <a:t>Presentation Subtitle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5BFAB0-8198-F883-39F3-F8E86CBE38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97139" y="6258289"/>
            <a:ext cx="2113885" cy="64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7553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5046">
          <p15:clr>
            <a:srgbClr val="FBAE40"/>
          </p15:clr>
        </p15:guide>
        <p15:guide id="2" orient="horz" pos="332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177E15-6FE6-BA81-9A1C-D33585D759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31750" y="-34754"/>
            <a:ext cx="12685709" cy="7178504"/>
          </a:xfrm>
          <a:prstGeom prst="rect">
            <a:avLst/>
          </a:prstGeom>
        </p:spPr>
      </p:pic>
      <p:sp>
        <p:nvSpPr>
          <p:cNvPr id="6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20694" y="1343025"/>
            <a:ext cx="7389831" cy="229238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  <a:endParaRPr dirty="0"/>
          </a:p>
        </p:txBody>
      </p:sp>
      <p:sp>
        <p:nvSpPr>
          <p:cNvPr id="1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0696" y="3828416"/>
            <a:ext cx="7389830" cy="294003"/>
          </a:xfrm>
          <a:prstGeom prst="rect">
            <a:avLst/>
          </a:prstGeom>
        </p:spPr>
        <p:txBody>
          <a:bodyPr anchor="t"/>
          <a:lstStyle>
            <a:lvl1pPr>
              <a:defRPr sz="2000" b="0">
                <a:solidFill>
                  <a:schemeClr val="bg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1400" b="1">
                <a:latin typeface="+mj-lt"/>
              </a:defRPr>
            </a:lvl5pPr>
          </a:lstStyle>
          <a:p>
            <a:r>
              <a:rPr dirty="0"/>
              <a:t>Presentation Subtitle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963D21-0D25-95DC-71DB-27F553885C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79019" y="6030913"/>
            <a:ext cx="1932006" cy="58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1360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5397">
          <p15:clr>
            <a:srgbClr val="FBAE40"/>
          </p15:clr>
        </p15:guide>
        <p15:guide id="2" orient="horz" pos="2232">
          <p15:clr>
            <a:srgbClr val="FBAE40"/>
          </p15:clr>
        </p15:guide>
        <p15:guide id="3" pos="5052">
          <p15:clr>
            <a:srgbClr val="FBAE40"/>
          </p15:clr>
        </p15:guide>
        <p15:guide id="4" pos="521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 [2:1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6726555"/>
            <a:ext cx="625818" cy="25793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50800" bIns="0" anchor="ctr">
            <a:noAutofit/>
          </a:bodyPr>
          <a:lstStyle>
            <a:lvl1pPr defTabSz="301842"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616745" y="1095375"/>
            <a:ext cx="3421856" cy="5400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 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A678F8A3-C4FB-4B60-9F5D-15C89BCD03DE}"/>
              </a:ext>
            </a:extLst>
          </p:cNvPr>
          <p:cNvSpPr/>
          <p:nvPr userDrawn="1"/>
        </p:nvSpPr>
        <p:spPr>
          <a:xfrm rot="18900000">
            <a:off x="11818144" y="6808274"/>
            <a:ext cx="72000" cy="720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79BFC1-E527-1BF6-E93A-51E35C23AE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6954" y="0"/>
            <a:ext cx="3431646" cy="700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2E14EC2-19B4-000A-B2C3-0C907DBF88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359" y="6753226"/>
            <a:ext cx="1353849" cy="181860"/>
          </a:xfrm>
          <a:prstGeom prst="rect">
            <a:avLst/>
          </a:prstGeom>
        </p:spPr>
      </p:pic>
      <p:sp>
        <p:nvSpPr>
          <p:cNvPr id="2" name="Текст 2">
            <a:extLst>
              <a:ext uri="{FF2B5EF4-FFF2-40B4-BE49-F238E27FC236}">
                <a16:creationId xmlns:a16="http://schemas.microsoft.com/office/drawing/2014/main" id="{27D8337F-4A66-2938-F556-B01C1F7492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0257" y="1095375"/>
            <a:ext cx="3421856" cy="5400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 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CB0F0C-00F3-CA28-395D-345F4D040C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79644" y="1095375"/>
            <a:ext cx="3421856" cy="5400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 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Заголовок слайда">
            <a:extLst>
              <a:ext uri="{FF2B5EF4-FFF2-40B4-BE49-F238E27FC236}">
                <a16:creationId xmlns:a16="http://schemas.microsoft.com/office/drawing/2014/main" id="{580D4B3D-D321-2B36-43C7-B2B367C5608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06954" y="306758"/>
            <a:ext cx="7405159" cy="53144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2800" cap="none" spc="0" baseline="0"/>
            </a:lvl1pPr>
          </a:lstStyle>
          <a:p>
            <a:r>
              <a:rPr lang="ru-RU" dirty="0"/>
              <a:t>Заголовок слайда 20</a:t>
            </a:r>
            <a:r>
              <a:rPr lang="en-US" dirty="0"/>
              <a:t>pt</a:t>
            </a:r>
          </a:p>
        </p:txBody>
      </p:sp>
    </p:spTree>
    <p:extLst>
      <p:ext uri="{BB962C8B-B14F-4D97-AF65-F5344CB8AC3E}">
        <p14:creationId xmlns:p14="http://schemas.microsoft.com/office/powerpoint/2010/main" val="290609782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2544" userDrawn="1">
          <p15:clr>
            <a:srgbClr val="FBAE40"/>
          </p15:clr>
        </p15:guide>
        <p15:guide id="4" pos="2894" userDrawn="1">
          <p15:clr>
            <a:srgbClr val="FBAE40"/>
          </p15:clr>
        </p15:guide>
        <p15:guide id="5" pos="5047" userDrawn="1">
          <p15:clr>
            <a:srgbClr val="FBAE40"/>
          </p15:clr>
        </p15:guide>
        <p15:guide id="6" pos="5398" userDrawn="1">
          <p15:clr>
            <a:srgbClr val="FBAE40"/>
          </p15:clr>
        </p15:guide>
        <p15:guide id="7" pos="5222" userDrawn="1">
          <p15:clr>
            <a:srgbClr val="FBAE40"/>
          </p15:clr>
        </p15:guide>
        <p15:guide id="8" pos="272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"/>
          <p:cNvSpPr>
            <a:spLocks noGrp="1"/>
          </p:cNvSpPr>
          <p:nvPr>
            <p:ph type="body" sz="quarter" idx="18"/>
          </p:nvPr>
        </p:nvSpPr>
        <p:spPr>
          <a:xfrm>
            <a:off x="616745" y="1102335"/>
            <a:ext cx="2621755" cy="5400674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19"/>
          </p:nvPr>
        </p:nvSpPr>
        <p:spPr>
          <a:xfrm>
            <a:off x="6448425" y="1095375"/>
            <a:ext cx="2622549" cy="5400675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Текст 2"/>
          <p:cNvSpPr>
            <a:spLocks noGrp="1"/>
          </p:cNvSpPr>
          <p:nvPr>
            <p:ph type="body" sz="quarter" idx="20"/>
          </p:nvPr>
        </p:nvSpPr>
        <p:spPr>
          <a:xfrm>
            <a:off x="3527425" y="1102335"/>
            <a:ext cx="2632075" cy="5400674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/>
              <a:t>Образец</a:t>
            </a:r>
          </a:p>
        </p:txBody>
      </p:sp>
      <p:sp>
        <p:nvSpPr>
          <p:cNvPr id="25" name="Текст 2"/>
          <p:cNvSpPr>
            <a:spLocks noGrp="1"/>
          </p:cNvSpPr>
          <p:nvPr>
            <p:ph type="body" sz="quarter" idx="21"/>
          </p:nvPr>
        </p:nvSpPr>
        <p:spPr>
          <a:xfrm>
            <a:off x="9394826" y="1111893"/>
            <a:ext cx="2606674" cy="5384156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4994BE-48AC-E4C6-7A0C-5F5A83D9A0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6954" y="0"/>
            <a:ext cx="3431646" cy="70097"/>
          </a:xfrm>
          <a:prstGeom prst="rect">
            <a:avLst/>
          </a:prstGeom>
        </p:spPr>
      </p:pic>
      <p:sp>
        <p:nvSpPr>
          <p:cNvPr id="4" name="Slide Number">
            <a:extLst>
              <a:ext uri="{FF2B5EF4-FFF2-40B4-BE49-F238E27FC236}">
                <a16:creationId xmlns:a16="http://schemas.microsoft.com/office/drawing/2014/main" id="{64A65383-6489-862D-5090-EA284F9CB14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2001500" y="6726555"/>
            <a:ext cx="625818" cy="25793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50800" bIns="0" anchor="ctr">
            <a:noAutofit/>
          </a:bodyPr>
          <a:lstStyle>
            <a:lvl1pPr defTabSz="301842"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471756D-3F7B-31D2-6A00-C46360366B40}"/>
              </a:ext>
            </a:extLst>
          </p:cNvPr>
          <p:cNvSpPr/>
          <p:nvPr userDrawn="1"/>
        </p:nvSpPr>
        <p:spPr>
          <a:xfrm rot="18900000">
            <a:off x="11818144" y="6808274"/>
            <a:ext cx="72000" cy="720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20D07F-7CF6-27BE-1A22-8C9E62DF99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359" y="6753226"/>
            <a:ext cx="1353849" cy="181860"/>
          </a:xfrm>
          <a:prstGeom prst="rect">
            <a:avLst/>
          </a:prstGeom>
        </p:spPr>
      </p:pic>
      <p:sp>
        <p:nvSpPr>
          <p:cNvPr id="7" name="Заголовок слайда">
            <a:extLst>
              <a:ext uri="{FF2B5EF4-FFF2-40B4-BE49-F238E27FC236}">
                <a16:creationId xmlns:a16="http://schemas.microsoft.com/office/drawing/2014/main" id="{07812BA7-31C7-3DC4-9B72-EA2BD5C9039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06954" y="306758"/>
            <a:ext cx="7405159" cy="53144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2800" cap="none" spc="0" baseline="0"/>
            </a:lvl1pPr>
          </a:lstStyle>
          <a:p>
            <a:r>
              <a:rPr lang="ru-RU" dirty="0"/>
              <a:t>Заголовок слайда 20</a:t>
            </a:r>
            <a:r>
              <a:rPr lang="en-US" dirty="0"/>
              <a:t>pt</a:t>
            </a:r>
          </a:p>
        </p:txBody>
      </p:sp>
    </p:spTree>
    <p:extLst>
      <p:ext uri="{BB962C8B-B14F-4D97-AF65-F5344CB8AC3E}">
        <p14:creationId xmlns:p14="http://schemas.microsoft.com/office/powerpoint/2010/main" val="64560770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4063" userDrawn="1">
          <p15:clr>
            <a:srgbClr val="FBAE40"/>
          </p15:clr>
        </p15:guide>
        <p15:guide id="2" pos="3877" userDrawn="1">
          <p15:clr>
            <a:srgbClr val="FBAE40"/>
          </p15:clr>
        </p15:guide>
        <p15:guide id="3" pos="5918" userDrawn="1">
          <p15:clr>
            <a:srgbClr val="FBAE40"/>
          </p15:clr>
        </p15:guide>
        <p15:guide id="4" pos="5714" userDrawn="1">
          <p15:clr>
            <a:srgbClr val="FBAE40"/>
          </p15:clr>
        </p15:guide>
        <p15:guide id="5" pos="2040">
          <p15:clr>
            <a:srgbClr val="FBAE40"/>
          </p15:clr>
        </p15:guide>
        <p15:guide id="6" pos="222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887F0A-9CD1-31F7-3810-22EDC48B56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6954" y="0"/>
            <a:ext cx="3431646" cy="70097"/>
          </a:xfrm>
          <a:prstGeom prst="rect">
            <a:avLst/>
          </a:prstGeom>
        </p:spPr>
      </p:pic>
      <p:sp>
        <p:nvSpPr>
          <p:cNvPr id="4" name="Slide Number">
            <a:extLst>
              <a:ext uri="{FF2B5EF4-FFF2-40B4-BE49-F238E27FC236}">
                <a16:creationId xmlns:a16="http://schemas.microsoft.com/office/drawing/2014/main" id="{DDD3BA27-63F7-F91A-AF1E-98E57943C09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2001500" y="6726555"/>
            <a:ext cx="625818" cy="25793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50800" bIns="0" anchor="ctr">
            <a:noAutofit/>
          </a:bodyPr>
          <a:lstStyle>
            <a:lvl1pPr defTabSz="301842"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66AD7B4-9BA9-FBD7-29A0-87061A45EE0A}"/>
              </a:ext>
            </a:extLst>
          </p:cNvPr>
          <p:cNvSpPr/>
          <p:nvPr userDrawn="1"/>
        </p:nvSpPr>
        <p:spPr>
          <a:xfrm rot="18900000">
            <a:off x="11818144" y="6808274"/>
            <a:ext cx="72000" cy="720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7032EF-E2B9-A9DF-DE73-373CB0F739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359" y="6753226"/>
            <a:ext cx="1353849" cy="181860"/>
          </a:xfrm>
          <a:prstGeom prst="rect">
            <a:avLst/>
          </a:prstGeom>
        </p:spPr>
      </p:pic>
      <p:sp>
        <p:nvSpPr>
          <p:cNvPr id="9" name="Заголовок слайда">
            <a:extLst>
              <a:ext uri="{FF2B5EF4-FFF2-40B4-BE49-F238E27FC236}">
                <a16:creationId xmlns:a16="http://schemas.microsoft.com/office/drawing/2014/main" id="{B9A86C56-3C0C-1C27-8708-95CC00009C4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06954" y="306758"/>
            <a:ext cx="7405159" cy="53144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2800" cap="none" spc="0" baseline="0"/>
            </a:lvl1pPr>
          </a:lstStyle>
          <a:p>
            <a:r>
              <a:rPr lang="ru-RU" dirty="0"/>
              <a:t>Заголовок слайда 20</a:t>
            </a:r>
            <a:r>
              <a:rPr lang="en-US" dirty="0"/>
              <a:t>pt</a:t>
            </a:r>
          </a:p>
        </p:txBody>
      </p:sp>
    </p:spTree>
    <p:extLst>
      <p:ext uri="{BB962C8B-B14F-4D97-AF65-F5344CB8AC3E}">
        <p14:creationId xmlns:p14="http://schemas.microsoft.com/office/powerpoint/2010/main" val="17027144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2562" userDrawn="1">
          <p15:clr>
            <a:srgbClr val="FBAE40"/>
          </p15:clr>
        </p15:guide>
        <p15:guide id="4" pos="2890" userDrawn="1">
          <p15:clr>
            <a:srgbClr val="FBAE40"/>
          </p15:clr>
        </p15:guide>
        <p15:guide id="5" pos="5047" userDrawn="1">
          <p15:clr>
            <a:srgbClr val="FBAE40"/>
          </p15:clr>
        </p15:guide>
        <p15:guide id="6" pos="5398" userDrawn="1">
          <p15:clr>
            <a:srgbClr val="FBAE40"/>
          </p15:clr>
        </p15:guide>
        <p15:guide id="7" pos="5222" userDrawn="1">
          <p15:clr>
            <a:srgbClr val="FBAE40"/>
          </p15:clr>
        </p15:guide>
        <p15:guide id="8" pos="272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A8483B6-CB09-2930-B28F-0CD796202D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6954" y="0"/>
            <a:ext cx="3431646" cy="70097"/>
          </a:xfrm>
          <a:prstGeom prst="rect">
            <a:avLst/>
          </a:prstGeom>
        </p:spPr>
      </p:pic>
      <p:sp>
        <p:nvSpPr>
          <p:cNvPr id="3" name="Slide Number">
            <a:extLst>
              <a:ext uri="{FF2B5EF4-FFF2-40B4-BE49-F238E27FC236}">
                <a16:creationId xmlns:a16="http://schemas.microsoft.com/office/drawing/2014/main" id="{091F79D1-165B-F882-7AB5-A165880BA11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2001500" y="6726555"/>
            <a:ext cx="625818" cy="25793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50800" bIns="0" anchor="ctr">
            <a:noAutofit/>
          </a:bodyPr>
          <a:lstStyle>
            <a:lvl1pPr defTabSz="301842"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226CF8D-91F0-EB01-A05E-D190FD98E3BA}"/>
              </a:ext>
            </a:extLst>
          </p:cNvPr>
          <p:cNvSpPr/>
          <p:nvPr userDrawn="1"/>
        </p:nvSpPr>
        <p:spPr>
          <a:xfrm rot="18900000">
            <a:off x="11818144" y="6808274"/>
            <a:ext cx="72000" cy="720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9EB96A-FFE9-008F-25C9-E1ECB90845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359" y="6753226"/>
            <a:ext cx="1353849" cy="18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9201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2544" userDrawn="1">
          <p15:clr>
            <a:srgbClr val="FBAE40"/>
          </p15:clr>
        </p15:guide>
        <p15:guide id="4" pos="2890" userDrawn="1">
          <p15:clr>
            <a:srgbClr val="FBAE40"/>
          </p15:clr>
        </p15:guide>
        <p15:guide id="5" pos="5047" userDrawn="1">
          <p15:clr>
            <a:srgbClr val="FBAE40"/>
          </p15:clr>
        </p15:guide>
        <p15:guide id="6" pos="5398" userDrawn="1">
          <p15:clr>
            <a:srgbClr val="FBAE40"/>
          </p15:clr>
        </p15:guide>
        <p15:guide id="7" pos="5222" userDrawn="1">
          <p15:clr>
            <a:srgbClr val="FBAE40"/>
          </p15:clr>
        </p15:guide>
        <p15:guide id="8" pos="272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7CAFEB9-4D4F-8540-B838-EB401F0EAF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2184067" cy="118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40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 2 колонки + 1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8569536" y="0"/>
            <a:ext cx="4028863" cy="70866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8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616744" y="1095375"/>
            <a:ext cx="7395369" cy="5400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 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156102-5FDD-56E9-133B-805C0F6E16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6954" y="0"/>
            <a:ext cx="3431646" cy="700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0DF45D-BCD6-626B-4F2C-4C9EF1A612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359" y="6753226"/>
            <a:ext cx="1353849" cy="181860"/>
          </a:xfrm>
          <a:prstGeom prst="rect">
            <a:avLst/>
          </a:prstGeom>
        </p:spPr>
      </p:pic>
      <p:sp>
        <p:nvSpPr>
          <p:cNvPr id="7" name="Заголовок слайда">
            <a:extLst>
              <a:ext uri="{FF2B5EF4-FFF2-40B4-BE49-F238E27FC236}">
                <a16:creationId xmlns:a16="http://schemas.microsoft.com/office/drawing/2014/main" id="{BAFFBAD5-A280-78D6-12AD-C149408AB50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06954" y="306758"/>
            <a:ext cx="7405159" cy="53144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2800" cap="none" spc="0" baseline="0"/>
            </a:lvl1pPr>
          </a:lstStyle>
          <a:p>
            <a:r>
              <a:rPr lang="ru-RU" dirty="0"/>
              <a:t>Заголовок слайда 20</a:t>
            </a:r>
            <a:r>
              <a:rPr lang="en-US" dirty="0"/>
              <a:t>pt</a:t>
            </a:r>
          </a:p>
        </p:txBody>
      </p:sp>
    </p:spTree>
    <p:extLst>
      <p:ext uri="{BB962C8B-B14F-4D97-AF65-F5344CB8AC3E}">
        <p14:creationId xmlns:p14="http://schemas.microsoft.com/office/powerpoint/2010/main" val="354776405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2544">
          <p15:clr>
            <a:srgbClr val="FBAE40"/>
          </p15:clr>
        </p15:guide>
        <p15:guide id="4" pos="2889">
          <p15:clr>
            <a:srgbClr val="FBAE40"/>
          </p15:clr>
        </p15:guide>
        <p15:guide id="5" pos="5047">
          <p15:clr>
            <a:srgbClr val="FBAE40"/>
          </p15:clr>
        </p15:guide>
        <p15:guide id="6" pos="5398">
          <p15:clr>
            <a:srgbClr val="FBAE40"/>
          </p15:clr>
        </p15:guide>
        <p15:guide id="7" pos="5222">
          <p15:clr>
            <a:srgbClr val="FBAE40"/>
          </p15:clr>
        </p15:guide>
        <p15:guide id="8" pos="272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660384004_1290x1720.jpg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598400" cy="70865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 sz="1929"/>
            </a:lvl1pPr>
          </a:lstStyle>
          <a:p>
            <a:endParaRPr dirty="0"/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22"/>
          </p:nvPr>
        </p:nvSpPr>
        <p:spPr>
          <a:xfrm>
            <a:off x="606424" y="3665220"/>
            <a:ext cx="7413626" cy="2841943"/>
          </a:xfrm>
        </p:spPr>
        <p:txBody>
          <a:bodyPr/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69" y="1408114"/>
            <a:ext cx="7399356" cy="2201861"/>
          </a:xfrm>
        </p:spPr>
        <p:txBody>
          <a:bodyPr anchor="b"/>
          <a:lstStyle>
            <a:lvl1pPr>
              <a:lnSpc>
                <a:spcPct val="100000"/>
              </a:lnSpc>
              <a:defRPr sz="4800" cap="none" baseline="0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0501601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5397">
          <p15:clr>
            <a:srgbClr val="FBAE40"/>
          </p15:clr>
        </p15:guide>
        <p15:guide id="2" orient="horz" pos="2232">
          <p15:clr>
            <a:srgbClr val="FBAE40"/>
          </p15:clr>
        </p15:guide>
        <p15:guide id="3" pos="5052">
          <p15:clr>
            <a:srgbClr val="FBAE40"/>
          </p15:clr>
        </p15:guide>
        <p15:guide id="4" pos="521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Инфо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08013" y="1095376"/>
            <a:ext cx="3433762" cy="540067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281E4B4-C6F7-4CCA-891A-AE3D1514A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550"/>
          <a:stretch/>
        </p:blipFill>
        <p:spPr>
          <a:xfrm>
            <a:off x="592139" y="6809423"/>
            <a:ext cx="1245393" cy="20708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00AF56E-A188-B1C5-58CB-71A969D216D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87875" y="1095375"/>
            <a:ext cx="7421563" cy="5400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4F0A2D-10AF-B617-F8F1-71FE6F664A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954" y="0"/>
            <a:ext cx="3431646" cy="70097"/>
          </a:xfrm>
          <a:prstGeom prst="rect">
            <a:avLst/>
          </a:prstGeom>
        </p:spPr>
      </p:pic>
      <p:sp>
        <p:nvSpPr>
          <p:cNvPr id="6" name="Заголовок слайда">
            <a:extLst>
              <a:ext uri="{FF2B5EF4-FFF2-40B4-BE49-F238E27FC236}">
                <a16:creationId xmlns:a16="http://schemas.microsoft.com/office/drawing/2014/main" id="{E0269F96-D1DD-F93C-FF64-EFDB8FF8131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06954" y="306758"/>
            <a:ext cx="7405159" cy="53144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2800" cap="none" spc="0" baseline="0"/>
            </a:lvl1pPr>
          </a:lstStyle>
          <a:p>
            <a:r>
              <a:rPr lang="ru-RU" dirty="0"/>
              <a:t>Заголовок слайда 20</a:t>
            </a:r>
            <a:r>
              <a:rPr lang="en-US" dirty="0"/>
              <a:t>pt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4D4B4A21-1F7F-20B2-79BE-F66A1AA861E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2001500" y="6726555"/>
            <a:ext cx="625818" cy="25793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50800" bIns="0" anchor="ctr">
            <a:noAutofit/>
          </a:bodyPr>
          <a:lstStyle>
            <a:lvl1pPr defTabSz="301842"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DFBC09-53C3-6911-96C2-7D5D7B1CCFB8}"/>
              </a:ext>
            </a:extLst>
          </p:cNvPr>
          <p:cNvSpPr/>
          <p:nvPr userDrawn="1"/>
        </p:nvSpPr>
        <p:spPr>
          <a:xfrm rot="18900000">
            <a:off x="11818144" y="6808274"/>
            <a:ext cx="72000" cy="720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5726454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2546" userDrawn="1">
          <p15:clr>
            <a:srgbClr val="FBAE40"/>
          </p15:clr>
        </p15:guide>
        <p15:guide id="4" pos="2890" userDrawn="1">
          <p15:clr>
            <a:srgbClr val="FBAE40"/>
          </p15:clr>
        </p15:guide>
        <p15:guide id="5" pos="5047" userDrawn="1">
          <p15:clr>
            <a:srgbClr val="FBAE40"/>
          </p15:clr>
        </p15:guide>
        <p15:guide id="6" pos="5398" userDrawn="1">
          <p15:clr>
            <a:srgbClr val="FBAE40"/>
          </p15:clr>
        </p15:guide>
        <p15:guide id="7" pos="5222" userDrawn="1">
          <p15:clr>
            <a:srgbClr val="FBAE40"/>
          </p15:clr>
        </p15:guide>
        <p15:guide id="8" pos="272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20694" y="306389"/>
            <a:ext cx="11380489" cy="536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183" y="6832995"/>
            <a:ext cx="597218" cy="184666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>
            <a:noAutofit/>
          </a:bodyPr>
          <a:lstStyle>
            <a:lvl1pPr algn="l" defTabSz="301842">
              <a:defRPr sz="1200" b="0">
                <a:solidFill>
                  <a:srgbClr val="000000"/>
                </a:solidFill>
                <a:latin typeface="+mj-lt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16797" y="6568230"/>
            <a:ext cx="4251960" cy="3783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16798" y="1095375"/>
            <a:ext cx="11384385" cy="52869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 11</a:t>
            </a:r>
            <a:r>
              <a:rPr lang="en-US" dirty="0" err="1"/>
              <a:t>pt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12935900" y="5595502"/>
            <a:ext cx="208609" cy="1412316"/>
            <a:chOff x="-535250" y="0"/>
            <a:chExt cx="359999" cy="2437252"/>
          </a:xfrm>
        </p:grpSpPr>
        <p:sp>
          <p:nvSpPr>
            <p:cNvPr id="13" name="Овал 12"/>
            <p:cNvSpPr/>
            <p:nvPr userDrawn="1"/>
          </p:nvSpPr>
          <p:spPr>
            <a:xfrm>
              <a:off x="-535250" y="0"/>
              <a:ext cx="359999" cy="3599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hangingPunct="1"/>
              <a:endParaRPr lang="ru-RU" sz="964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Овал 13"/>
            <p:cNvSpPr/>
            <p:nvPr userDrawn="1"/>
          </p:nvSpPr>
          <p:spPr>
            <a:xfrm>
              <a:off x="-535250" y="415450"/>
              <a:ext cx="359999" cy="35999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hangingPunct="1"/>
              <a:endParaRPr lang="ru-RU" sz="964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Овал 14"/>
            <p:cNvSpPr/>
            <p:nvPr userDrawn="1"/>
          </p:nvSpPr>
          <p:spPr>
            <a:xfrm>
              <a:off x="-535250" y="830900"/>
              <a:ext cx="359999" cy="3599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hangingPunct="1"/>
              <a:endParaRPr lang="ru-RU" sz="964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Овал 15"/>
            <p:cNvSpPr/>
            <p:nvPr userDrawn="1"/>
          </p:nvSpPr>
          <p:spPr>
            <a:xfrm>
              <a:off x="-535250" y="1246350"/>
              <a:ext cx="359999" cy="35999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hangingPunct="1"/>
              <a:endParaRPr lang="ru-RU" sz="964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Овал 16"/>
            <p:cNvSpPr/>
            <p:nvPr userDrawn="1"/>
          </p:nvSpPr>
          <p:spPr>
            <a:xfrm>
              <a:off x="-535250" y="1661799"/>
              <a:ext cx="359999" cy="35999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hangingPunct="1"/>
              <a:endParaRPr lang="ru-RU" sz="964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Овал 17"/>
            <p:cNvSpPr/>
            <p:nvPr userDrawn="1"/>
          </p:nvSpPr>
          <p:spPr>
            <a:xfrm>
              <a:off x="-535250" y="2077253"/>
              <a:ext cx="359999" cy="35999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hangingPunct="1"/>
              <a:endParaRPr lang="ru-RU" sz="964" b="1" dirty="0">
                <a:solidFill>
                  <a:schemeClr val="bg1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843" r:id="rId2"/>
    <p:sldLayoutId id="2147483842" r:id="rId3"/>
    <p:sldLayoutId id="2147483660" r:id="rId4"/>
    <p:sldLayoutId id="2147483691" r:id="rId5"/>
    <p:sldLayoutId id="2147483849" r:id="rId6"/>
  </p:sldLayoutIdLst>
  <p:transition spd="med"/>
  <p:hf hdr="0" ftr="0" dt="0"/>
  <p:txStyles>
    <p:titleStyle>
      <a:lvl1pPr marL="0" marR="0" indent="0" algn="l" defTabSz="125982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0000"/>
          </a:solidFill>
          <a:uFillTx/>
          <a:latin typeface="+mj-lt"/>
          <a:ea typeface="+mn-ea"/>
          <a:cs typeface="+mn-cs"/>
          <a:sym typeface="Helvetica Neue"/>
        </a:defRPr>
      </a:lvl1pPr>
      <a:lvl2pPr marL="0" marR="0" indent="236224" algn="l" defTabSz="125982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93" b="1" i="0" u="none" strike="noStrike" cap="none" spc="-12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72448" algn="l" defTabSz="125982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93" b="1" i="0" u="none" strike="noStrike" cap="none" spc="-12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708671" algn="l" defTabSz="125982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93" b="1" i="0" u="none" strike="noStrike" cap="none" spc="-12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44895" algn="l" defTabSz="125982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93" b="1" i="0" u="none" strike="noStrike" cap="none" spc="-12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81119" algn="l" defTabSz="125982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93" b="1" i="0" u="none" strike="noStrike" cap="none" spc="-12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417343" algn="l" defTabSz="125982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93" b="1" i="0" u="none" strike="noStrike" cap="none" spc="-12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53567" algn="l" defTabSz="125982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93" b="1" i="0" u="none" strike="noStrike" cap="none" spc="-12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89790" algn="l" defTabSz="125982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93" b="1" i="0" u="none" strike="noStrike" cap="none" spc="-12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426516" rtl="0" latinLnBrk="0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180000" marR="0" indent="0" algn="l" defTabSz="426516" rtl="0" latinLnBrk="0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355600" marR="0" indent="0" algn="l" defTabSz="426516" rtl="0" latinLnBrk="0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539750" marR="0" indent="0" algn="l" defTabSz="426516" rtl="0" latinLnBrk="0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717550" marR="0" indent="0" algn="l" defTabSz="426516" rtl="0" latinLnBrk="0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81119" algn="l" defTabSz="426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42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417343" algn="l" defTabSz="426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42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53567" algn="l" defTabSz="426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42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89790" algn="l" defTabSz="426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42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3018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36224" algn="ctr" defTabSz="3018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72448" algn="ctr" defTabSz="3018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708671" algn="ctr" defTabSz="3018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44895" algn="ctr" defTabSz="3018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81119" algn="ctr" defTabSz="3018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417343" algn="ctr" defTabSz="3018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53567" algn="ctr" defTabSz="3018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89790" algn="ctr" defTabSz="3018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  <p:extLst>
    <p:ext uri="{27BBF7A9-308A-43DC-89C8-2F10F3537804}">
      <p15:sldGuideLst xmlns:p15="http://schemas.microsoft.com/office/powerpoint/2012/main">
        <p15:guide id="1" pos="383" userDrawn="1">
          <p15:clr>
            <a:srgbClr val="F26B43"/>
          </p15:clr>
        </p15:guide>
        <p15:guide id="3" pos="7560" userDrawn="1">
          <p15:clr>
            <a:srgbClr val="F26B43"/>
          </p15:clr>
        </p15:guide>
        <p15:guide id="4" orient="horz" pos="193" userDrawn="1">
          <p15:clr>
            <a:srgbClr val="F26B43"/>
          </p15:clr>
        </p15:guide>
        <p15:guide id="6" orient="horz" pos="4092" userDrawn="1">
          <p15:clr>
            <a:srgbClr val="F26B43"/>
          </p15:clr>
        </p15:guide>
        <p15:guide id="7" orient="horz" pos="690" userDrawn="1">
          <p15:clr>
            <a:srgbClr val="F26B43"/>
          </p15:clr>
        </p15:guide>
        <p15:guide id="8" orient="horz" pos="53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20694" y="306388"/>
            <a:ext cx="11380806" cy="531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16798" y="1112838"/>
            <a:ext cx="11384385" cy="53832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4"/>
          </p:nvPr>
        </p:nvSpPr>
        <p:spPr>
          <a:xfrm>
            <a:off x="12001183" y="6832995"/>
            <a:ext cx="597218" cy="184666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>
            <a:noAutofit/>
          </a:bodyPr>
          <a:lstStyle>
            <a:lvl1pPr algn="l" defTabSz="301842">
              <a:defRPr sz="1200" b="0">
                <a:solidFill>
                  <a:srgbClr val="000000"/>
                </a:solidFill>
                <a:latin typeface="+mj-lt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12935900" y="5595502"/>
            <a:ext cx="208609" cy="1412316"/>
            <a:chOff x="-535250" y="0"/>
            <a:chExt cx="359999" cy="2437252"/>
          </a:xfrm>
        </p:grpSpPr>
        <p:sp>
          <p:nvSpPr>
            <p:cNvPr id="12" name="Овал 11"/>
            <p:cNvSpPr/>
            <p:nvPr userDrawn="1"/>
          </p:nvSpPr>
          <p:spPr>
            <a:xfrm>
              <a:off x="-535250" y="0"/>
              <a:ext cx="359999" cy="3599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hangingPunct="1"/>
              <a:endParaRPr lang="ru-RU" sz="964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Овал 12"/>
            <p:cNvSpPr/>
            <p:nvPr userDrawn="1"/>
          </p:nvSpPr>
          <p:spPr>
            <a:xfrm>
              <a:off x="-535250" y="415450"/>
              <a:ext cx="359999" cy="35999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hangingPunct="1"/>
              <a:endParaRPr lang="ru-RU" sz="964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Овал 13"/>
            <p:cNvSpPr/>
            <p:nvPr userDrawn="1"/>
          </p:nvSpPr>
          <p:spPr>
            <a:xfrm>
              <a:off x="-535250" y="830900"/>
              <a:ext cx="359999" cy="3599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hangingPunct="1"/>
              <a:endParaRPr lang="ru-RU" sz="964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Овал 14"/>
            <p:cNvSpPr/>
            <p:nvPr userDrawn="1"/>
          </p:nvSpPr>
          <p:spPr>
            <a:xfrm>
              <a:off x="-535250" y="1246350"/>
              <a:ext cx="359999" cy="35999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hangingPunct="1"/>
              <a:endParaRPr lang="ru-RU" sz="964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Овал 15"/>
            <p:cNvSpPr/>
            <p:nvPr userDrawn="1"/>
          </p:nvSpPr>
          <p:spPr>
            <a:xfrm>
              <a:off x="-535250" y="1661799"/>
              <a:ext cx="359999" cy="35999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hangingPunct="1"/>
              <a:endParaRPr lang="ru-RU" sz="964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Овал 16"/>
            <p:cNvSpPr/>
            <p:nvPr userDrawn="1"/>
          </p:nvSpPr>
          <p:spPr>
            <a:xfrm>
              <a:off x="-535250" y="2077253"/>
              <a:ext cx="359999" cy="35999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hangingPunct="1"/>
              <a:endParaRPr lang="ru-RU" sz="964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83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4" r:id="rId2"/>
    <p:sldLayoutId id="2147483659" r:id="rId3"/>
    <p:sldLayoutId id="2147483833" r:id="rId4"/>
  </p:sldLayoutIdLst>
  <p:transition spd="med"/>
  <p:hf hdr="0" ftr="0" dt="0"/>
  <p:txStyles>
    <p:titleStyle>
      <a:lvl1pPr marL="0" marR="0" indent="0" algn="l" defTabSz="125982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0000"/>
          </a:solidFill>
          <a:uFillTx/>
          <a:latin typeface="+mj-lt"/>
          <a:ea typeface="+mn-ea"/>
          <a:cs typeface="+mn-cs"/>
          <a:sym typeface="Helvetica Neue"/>
        </a:defRPr>
      </a:lvl1pPr>
      <a:lvl2pPr marL="0" marR="0" indent="236224" algn="l" defTabSz="125982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93" b="1" i="0" u="none" strike="noStrike" cap="none" spc="-12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72448" algn="l" defTabSz="125982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93" b="1" i="0" u="none" strike="noStrike" cap="none" spc="-12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708671" algn="l" defTabSz="125982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93" b="1" i="0" u="none" strike="noStrike" cap="none" spc="-12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44895" algn="l" defTabSz="125982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93" b="1" i="0" u="none" strike="noStrike" cap="none" spc="-12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81119" algn="l" defTabSz="125982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93" b="1" i="0" u="none" strike="noStrike" cap="none" spc="-12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417343" algn="l" defTabSz="125982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93" b="1" i="0" u="none" strike="noStrike" cap="none" spc="-12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53567" algn="l" defTabSz="125982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93" b="1" i="0" u="none" strike="noStrike" cap="none" spc="-12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89790" algn="l" defTabSz="125982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93" b="1" i="0" u="none" strike="noStrike" cap="none" spc="-12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426516" rtl="0" latinLnBrk="0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1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80000" marR="0" indent="0" algn="l" defTabSz="426516" rtl="0" latinLnBrk="0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1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355600" marR="0" indent="0" algn="l" defTabSz="426516" rtl="0" latinLnBrk="0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1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539750" marR="0" indent="0" algn="l" defTabSz="426516" rtl="0" latinLnBrk="0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1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717550" marR="0" indent="0" algn="l" defTabSz="426516" rtl="0" latinLnBrk="0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1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81119" algn="l" defTabSz="426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42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417343" algn="l" defTabSz="426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42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53567" algn="l" defTabSz="426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42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89790" algn="l" defTabSz="426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42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3018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36224" algn="ctr" defTabSz="3018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72448" algn="ctr" defTabSz="3018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708671" algn="ctr" defTabSz="3018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44895" algn="ctr" defTabSz="3018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81119" algn="ctr" defTabSz="3018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417343" algn="ctr" defTabSz="3018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53567" algn="ctr" defTabSz="3018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89790" algn="ctr" defTabSz="3018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  <p:extLst>
    <p:ext uri="{27BBF7A9-308A-43DC-89C8-2F10F3537804}">
      <p15:sldGuideLst xmlns:p15="http://schemas.microsoft.com/office/powerpoint/2012/main">
        <p15:guide id="1" pos="383">
          <p15:clr>
            <a:srgbClr val="F26B43"/>
          </p15:clr>
        </p15:guide>
        <p15:guide id="3" pos="7560" userDrawn="1">
          <p15:clr>
            <a:srgbClr val="F26B43"/>
          </p15:clr>
        </p15:guide>
        <p15:guide id="4" orient="horz" pos="193">
          <p15:clr>
            <a:srgbClr val="F26B43"/>
          </p15:clr>
        </p15:guide>
        <p15:guide id="5" orient="horz" pos="528" userDrawn="1">
          <p15:clr>
            <a:srgbClr val="F26B43"/>
          </p15:clr>
        </p15:guide>
        <p15:guide id="6" orient="horz" pos="701" userDrawn="1">
          <p15:clr>
            <a:srgbClr val="F26B43"/>
          </p15:clr>
        </p15:guide>
        <p15:guide id="8" orient="horz" pos="409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20694" y="1330413"/>
            <a:ext cx="11351686" cy="2401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23725" y="6720560"/>
            <a:ext cx="574676" cy="287258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b">
            <a:noAutofit/>
          </a:bodyPr>
          <a:lstStyle>
            <a:lvl1pPr algn="l" defTabSz="301842">
              <a:defRPr sz="1200" b="0">
                <a:solidFill>
                  <a:srgbClr val="000000"/>
                </a:solidFill>
                <a:latin typeface="+mj-lt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16797" y="6568230"/>
            <a:ext cx="4251960" cy="3783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16799" y="4015740"/>
            <a:ext cx="11356126" cy="23665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12935900" y="5595502"/>
            <a:ext cx="208609" cy="1412316"/>
            <a:chOff x="-535250" y="0"/>
            <a:chExt cx="359999" cy="2437252"/>
          </a:xfrm>
        </p:grpSpPr>
        <p:sp>
          <p:nvSpPr>
            <p:cNvPr id="13" name="Овал 12"/>
            <p:cNvSpPr/>
            <p:nvPr userDrawn="1"/>
          </p:nvSpPr>
          <p:spPr>
            <a:xfrm>
              <a:off x="-535250" y="0"/>
              <a:ext cx="359999" cy="3599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hangingPunct="1"/>
              <a:endParaRPr lang="ru-RU" sz="964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Овал 13"/>
            <p:cNvSpPr/>
            <p:nvPr userDrawn="1"/>
          </p:nvSpPr>
          <p:spPr>
            <a:xfrm>
              <a:off x="-535250" y="415450"/>
              <a:ext cx="359999" cy="35999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hangingPunct="1"/>
              <a:endParaRPr lang="ru-RU" sz="964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Овал 14"/>
            <p:cNvSpPr/>
            <p:nvPr userDrawn="1"/>
          </p:nvSpPr>
          <p:spPr>
            <a:xfrm>
              <a:off x="-535250" y="830900"/>
              <a:ext cx="359999" cy="3599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hangingPunct="1"/>
              <a:endParaRPr lang="ru-RU" sz="964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Овал 15"/>
            <p:cNvSpPr/>
            <p:nvPr userDrawn="1"/>
          </p:nvSpPr>
          <p:spPr>
            <a:xfrm>
              <a:off x="-535250" y="1246350"/>
              <a:ext cx="359999" cy="35999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hangingPunct="1"/>
              <a:endParaRPr lang="ru-RU" sz="964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Овал 16"/>
            <p:cNvSpPr/>
            <p:nvPr userDrawn="1"/>
          </p:nvSpPr>
          <p:spPr>
            <a:xfrm>
              <a:off x="-535250" y="1661799"/>
              <a:ext cx="359999" cy="35999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hangingPunct="1"/>
              <a:endParaRPr lang="ru-RU" sz="964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Овал 18"/>
            <p:cNvSpPr/>
            <p:nvPr userDrawn="1"/>
          </p:nvSpPr>
          <p:spPr>
            <a:xfrm>
              <a:off x="-535250" y="2077253"/>
              <a:ext cx="359999" cy="35999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hangingPunct="1"/>
              <a:endParaRPr lang="ru-RU" sz="964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48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799" r:id="rId2"/>
  </p:sldLayoutIdLst>
  <p:transition spd="med"/>
  <p:hf hdr="0" ftr="0" dt="0"/>
  <p:txStyles>
    <p:titleStyle>
      <a:lvl1pPr marL="0" marR="0" indent="0" algn="l" defTabSz="125982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000000"/>
          </a:solidFill>
          <a:uFillTx/>
          <a:latin typeface="+mj-lt"/>
          <a:ea typeface="+mn-ea"/>
          <a:cs typeface="+mn-cs"/>
          <a:sym typeface="Helvetica Neue"/>
        </a:defRPr>
      </a:lvl1pPr>
      <a:lvl2pPr marL="0" marR="0" indent="236224" algn="l" defTabSz="125982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93" b="1" i="0" u="none" strike="noStrike" cap="none" spc="-12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72448" algn="l" defTabSz="125982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93" b="1" i="0" u="none" strike="noStrike" cap="none" spc="-12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708671" algn="l" defTabSz="125982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93" b="1" i="0" u="none" strike="noStrike" cap="none" spc="-12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44895" algn="l" defTabSz="125982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93" b="1" i="0" u="none" strike="noStrike" cap="none" spc="-12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81119" algn="l" defTabSz="125982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93" b="1" i="0" u="none" strike="noStrike" cap="none" spc="-12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417343" algn="l" defTabSz="125982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93" b="1" i="0" u="none" strike="noStrike" cap="none" spc="-12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53567" algn="l" defTabSz="125982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93" b="1" i="0" u="none" strike="noStrike" cap="none" spc="-12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89790" algn="l" defTabSz="125982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93" b="1" i="0" u="none" strike="noStrike" cap="none" spc="-12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426516" rtl="0" latinLnBrk="0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1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80000" marR="0" indent="0" algn="l" defTabSz="426516" rtl="0" latinLnBrk="0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1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355600" marR="0" indent="0" algn="l" defTabSz="426516" rtl="0" latinLnBrk="0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1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539750" marR="0" indent="0" algn="l" defTabSz="426516" rtl="0" latinLnBrk="0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1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717550" marR="0" indent="0" algn="l" defTabSz="426516" rtl="0" latinLnBrk="0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1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81119" algn="l" defTabSz="426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42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417343" algn="l" defTabSz="426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42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53567" algn="l" defTabSz="426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42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89790" algn="l" defTabSz="426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42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3018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36224" algn="ctr" defTabSz="3018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72448" algn="ctr" defTabSz="3018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708671" algn="ctr" defTabSz="3018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44895" algn="ctr" defTabSz="3018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81119" algn="ctr" defTabSz="3018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417343" algn="ctr" defTabSz="3018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53567" algn="ctr" defTabSz="3018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89790" algn="ctr" defTabSz="3018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  <p:extLst>
    <p:ext uri="{27BBF7A9-308A-43DC-89C8-2F10F3537804}">
      <p15:sldGuideLst xmlns:p15="http://schemas.microsoft.com/office/powerpoint/2012/main">
        <p15:guide id="1" pos="383">
          <p15:clr>
            <a:srgbClr val="F26B43"/>
          </p15:clr>
        </p15:guide>
        <p15:guide id="3" pos="7566" userDrawn="1">
          <p15:clr>
            <a:srgbClr val="F26B43"/>
          </p15:clr>
        </p15:guide>
        <p15:guide id="4" orient="horz" pos="19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jp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28.gif"/><Relationship Id="rId12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11" Type="http://schemas.openxmlformats.org/officeDocument/2006/relationships/image" Target="../media/image31.svg"/><Relationship Id="rId5" Type="http://schemas.openxmlformats.org/officeDocument/2006/relationships/image" Target="../media/image26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mailto:nosipova@vbudushee.ru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в помещении, человек, девочк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BF7E531B-23C7-55A7-82E2-63688F1F4E84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6" b="18586"/>
          <a:stretch>
            <a:fillRect/>
          </a:stretch>
        </p:blipFill>
        <p:spPr/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5BB46E2-AFE3-E7B3-1366-D23E261EB8C6}"/>
              </a:ext>
            </a:extLst>
          </p:cNvPr>
          <p:cNvSpPr/>
          <p:nvPr/>
        </p:nvSpPr>
        <p:spPr>
          <a:xfrm>
            <a:off x="0" y="4198941"/>
            <a:ext cx="12598400" cy="1067092"/>
          </a:xfrm>
          <a:prstGeom prst="rect">
            <a:avLst/>
          </a:prstGeom>
          <a:gradFill>
            <a:gsLst>
              <a:gs pos="1000">
                <a:schemeClr val="tx2">
                  <a:lumMod val="34000"/>
                  <a:alpha val="50000"/>
                </a:schemeClr>
              </a:gs>
              <a:gs pos="100000">
                <a:schemeClr val="tx2">
                  <a:alpha val="0"/>
                  <a:lumMod val="56000"/>
                </a:schemeClr>
              </a:gs>
            </a:gsLst>
            <a:lin ang="162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B8956448-4C94-4C6F-8FE2-F73636D47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974" y="303362"/>
            <a:ext cx="10938846" cy="4962671"/>
          </a:xfrm>
        </p:spPr>
        <p:txBody>
          <a:bodyPr anchor="b">
            <a:noAutofit/>
          </a:bodyPr>
          <a:lstStyle/>
          <a:p>
            <a:pPr>
              <a:spcAft>
                <a:spcPts val="1800"/>
              </a:spcAft>
            </a:pPr>
            <a:r>
              <a:rPr lang="ru-RU" sz="7200" cap="none" dirty="0"/>
              <a:t>Финансовая грамотность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AE1F815D-9790-415D-9746-80A92F0DEBB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20696" y="5383906"/>
            <a:ext cx="9371443" cy="978794"/>
          </a:xfrm>
        </p:spPr>
        <p:txBody>
          <a:bodyPr/>
          <a:lstStyle/>
          <a:p>
            <a:r>
              <a:rPr lang="ru-RU" sz="1800" dirty="0">
                <a:solidFill>
                  <a:srgbClr val="2B2A32"/>
                </a:solidFill>
                <a:highlight>
                  <a:srgbClr val="FFFFFF"/>
                </a:highlight>
                <a:latin typeface="+mn-lt"/>
              </a:rPr>
              <a:t>Благотворительный фонд «Вклад в будущее» для </a:t>
            </a:r>
          </a:p>
          <a:p>
            <a:r>
              <a:rPr lang="ru-RU" sz="1800" dirty="0">
                <a:solidFill>
                  <a:srgbClr val="2B2A32"/>
                </a:solidFill>
                <a:highlight>
                  <a:srgbClr val="FFFFFF"/>
                </a:highlight>
                <a:latin typeface="+mn-lt"/>
              </a:rPr>
              <a:t>Всероссийского конкурса «</a:t>
            </a:r>
            <a:r>
              <a:rPr lang="ru-RU" sz="1800" dirty="0" err="1">
                <a:solidFill>
                  <a:srgbClr val="2B2A32"/>
                </a:solidFill>
                <a:highlight>
                  <a:srgbClr val="FFFFFF"/>
                </a:highlight>
                <a:latin typeface="+mn-lt"/>
              </a:rPr>
              <a:t>ФинСпринт</a:t>
            </a:r>
            <a:r>
              <a:rPr lang="ru-RU" sz="1800" dirty="0">
                <a:solidFill>
                  <a:srgbClr val="2B2A32"/>
                </a:solidFill>
                <a:highlight>
                  <a:srgbClr val="FFFFFF"/>
                </a:highlight>
                <a:latin typeface="+mn-lt"/>
              </a:rPr>
              <a:t>»</a:t>
            </a:r>
            <a:endParaRPr lang="ru-RU" sz="1800" dirty="0">
              <a:latin typeface="+mn-lt"/>
            </a:endParaRPr>
          </a:p>
        </p:txBody>
      </p:sp>
      <p:sp>
        <p:nvSpPr>
          <p:cNvPr id="2" name="Текст 4">
            <a:extLst>
              <a:ext uri="{FF2B5EF4-FFF2-40B4-BE49-F238E27FC236}">
                <a16:creationId xmlns:a16="http://schemas.microsoft.com/office/drawing/2014/main" id="{DD9994A3-57BF-2171-5E10-0699C4C00034}"/>
              </a:ext>
            </a:extLst>
          </p:cNvPr>
          <p:cNvSpPr txBox="1">
            <a:spLocks/>
          </p:cNvSpPr>
          <p:nvPr/>
        </p:nvSpPr>
        <p:spPr>
          <a:xfrm>
            <a:off x="620696" y="6662112"/>
            <a:ext cx="5678504" cy="31845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426516" rtl="0" latinLnBrk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1pPr>
            <a:lvl2pPr marL="180000" marR="0" indent="0" algn="l" defTabSz="426516" rtl="0" latinLnBrk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2pPr>
            <a:lvl3pPr marL="355600" marR="0" indent="0" algn="l" defTabSz="426516" rtl="0" latinLnBrk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3pPr>
            <a:lvl4pPr marL="539750" marR="0" indent="0" algn="l" defTabSz="426516" rtl="0" latinLnBrk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4pPr>
            <a:lvl5pPr marL="717550" marR="0" indent="0" algn="l" defTabSz="426516" rtl="0" latinLnBrk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5pPr>
            <a:lvl6pPr marL="0" marR="0" indent="1181119" algn="l" defTabSz="42651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42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417343" algn="l" defTabSz="42651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42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53567" algn="l" defTabSz="42651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42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89790" algn="l" defTabSz="42651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42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ru-RU" sz="1800" dirty="0"/>
              <a:t>Москва </a:t>
            </a:r>
            <a:r>
              <a:rPr lang="en-US" sz="1800" dirty="0">
                <a:solidFill>
                  <a:schemeClr val="accent1"/>
                </a:solidFill>
              </a:rPr>
              <a:t>|</a:t>
            </a:r>
            <a:r>
              <a:rPr lang="ru-RU" sz="1800" dirty="0">
                <a:solidFill>
                  <a:schemeClr val="accent1"/>
                </a:solidFill>
              </a:rPr>
              <a:t> </a:t>
            </a:r>
            <a:r>
              <a:rPr lang="ru-RU" sz="1800" dirty="0"/>
              <a:t>2024</a:t>
            </a:r>
          </a:p>
        </p:txBody>
      </p:sp>
      <p:pic>
        <p:nvPicPr>
          <p:cNvPr id="23" name="Рисунок 22" descr="Изображение выглядит как одежда, человек, Человеческое лицо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0DE8DF5D-62D0-D9A6-8E5C-E32F4BC99D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2" t="-114180" r="-44712" b="114180"/>
          <a:stretch/>
        </p:blipFill>
        <p:spPr>
          <a:xfrm>
            <a:off x="4775195" y="2529840"/>
            <a:ext cx="3681199" cy="2448000"/>
          </a:xfrm>
          <a:prstGeom prst="rect">
            <a:avLst/>
          </a:prstGeom>
        </p:spPr>
      </p:pic>
      <p:pic>
        <p:nvPicPr>
          <p:cNvPr id="33" name="Рисунок 27">
            <a:extLst>
              <a:ext uri="{FF2B5EF4-FFF2-40B4-BE49-F238E27FC236}">
                <a16:creationId xmlns:a16="http://schemas.microsoft.com/office/drawing/2014/main" id="{B188338B-A8BF-E947-68E9-FD59003E4A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2940" y="6156130"/>
            <a:ext cx="779004" cy="77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0441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F577F139-330A-A6B4-9D61-F305906BE73D}"/>
              </a:ext>
            </a:extLst>
          </p:cNvPr>
          <p:cNvSpPr/>
          <p:nvPr/>
        </p:nvSpPr>
        <p:spPr>
          <a:xfrm>
            <a:off x="532070" y="4586291"/>
            <a:ext cx="7945085" cy="1560433"/>
          </a:xfrm>
          <a:prstGeom prst="roundRect">
            <a:avLst>
              <a:gd name="adj" fmla="val 6496"/>
            </a:avLst>
          </a:prstGeom>
          <a:ln w="9525">
            <a:solidFill>
              <a:schemeClr val="bg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RU" sz="2893" dirty="0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D95007A-C849-9528-5FBE-777A4C42C957}"/>
              </a:ext>
            </a:extLst>
          </p:cNvPr>
          <p:cNvSpPr/>
          <p:nvPr/>
        </p:nvSpPr>
        <p:spPr>
          <a:xfrm>
            <a:off x="508782" y="1546099"/>
            <a:ext cx="7945085" cy="2712545"/>
          </a:xfrm>
          <a:prstGeom prst="roundRect">
            <a:avLst>
              <a:gd name="adj" fmla="val 6496"/>
            </a:avLst>
          </a:prstGeom>
          <a:ln w="9525">
            <a:solidFill>
              <a:schemeClr val="bg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RU" sz="2893" dirty="0"/>
          </a:p>
        </p:txBody>
      </p:sp>
      <p:sp>
        <p:nvSpPr>
          <p:cNvPr id="13" name="Rounded Rectangle 67">
            <a:extLst>
              <a:ext uri="{FF2B5EF4-FFF2-40B4-BE49-F238E27FC236}">
                <a16:creationId xmlns:a16="http://schemas.microsoft.com/office/drawing/2014/main" id="{9623A10B-B3D0-0FDA-1DEE-712E298EB94A}"/>
              </a:ext>
            </a:extLst>
          </p:cNvPr>
          <p:cNvSpPr/>
          <p:nvPr/>
        </p:nvSpPr>
        <p:spPr>
          <a:xfrm>
            <a:off x="559991" y="1617316"/>
            <a:ext cx="3704034" cy="232233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t" anchorCtr="0"/>
          <a:lstStyle/>
          <a:p>
            <a:pPr defTabSz="629831">
              <a:defRPr/>
            </a:pPr>
            <a:r>
              <a:rPr lang="ru-RU" sz="2067" b="1" dirty="0">
                <a:solidFill>
                  <a:srgbClr val="1F9348"/>
                </a:solidFill>
                <a:latin typeface="SB Sans Display" panose="020B0503040504020204" pitchFamily="34" charset="0"/>
                <a:ea typeface="Verdana" panose="020B0604030504040204" pitchFamily="34" charset="0"/>
                <a:cs typeface="SB Sans Display" panose="020B0503040504020204" pitchFamily="34" charset="0"/>
                <a:sym typeface="Calibri"/>
              </a:rPr>
              <a:t>«ПРОДУКТЫ» ФОНДА  </a:t>
            </a:r>
          </a:p>
        </p:txBody>
      </p:sp>
      <p:sp>
        <p:nvSpPr>
          <p:cNvPr id="14" name="Прямоугольник 3">
            <a:extLst>
              <a:ext uri="{FF2B5EF4-FFF2-40B4-BE49-F238E27FC236}">
                <a16:creationId xmlns:a16="http://schemas.microsoft.com/office/drawing/2014/main" id="{2224CF2F-4971-9109-6CE2-3A6A74FA29B7}"/>
              </a:ext>
            </a:extLst>
          </p:cNvPr>
          <p:cNvSpPr/>
          <p:nvPr/>
        </p:nvSpPr>
        <p:spPr>
          <a:xfrm>
            <a:off x="841003" y="2204243"/>
            <a:ext cx="7835185" cy="2693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5994" indent="-295265" algn="l" defTabSz="1259570">
              <a:spcBef>
                <a:spcPts val="310"/>
              </a:spcBef>
              <a:buClr>
                <a:srgbClr val="009A47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rgbClr val="2B2A32"/>
                </a:solidFill>
                <a:latin typeface="SB Sans Text" panose="020B0503040504020204" pitchFamily="34" charset="77"/>
                <a:cs typeface="SB Sans Text" panose="020B0503040504020204" pitchFamily="34" charset="77"/>
                <a:sym typeface="Calibri" panose="020F0502020204030204" pitchFamily="34" charset="0"/>
              </a:rPr>
              <a:t>Готовые сценарии </a:t>
            </a:r>
            <a:r>
              <a:rPr lang="ru-RU" altLang="ru-RU" sz="1600" b="1" dirty="0">
                <a:solidFill>
                  <a:srgbClr val="2B2A32"/>
                </a:solidFill>
                <a:latin typeface="SB Sans Text" panose="020B0503040504020204" pitchFamily="34" charset="77"/>
                <a:cs typeface="SB Sans Text" panose="020B0503040504020204" pitchFamily="34" charset="77"/>
                <a:sym typeface="Calibri" panose="020F0502020204030204" pitchFamily="34" charset="0"/>
              </a:rPr>
              <a:t>игр</a:t>
            </a:r>
            <a:r>
              <a:rPr lang="ru-RU" altLang="ru-RU" sz="1600" dirty="0">
                <a:solidFill>
                  <a:srgbClr val="2B2A32"/>
                </a:solidFill>
                <a:latin typeface="SB Sans Text" panose="020B0503040504020204" pitchFamily="34" charset="77"/>
                <a:cs typeface="SB Sans Text" panose="020B0503040504020204" pitchFamily="34" charset="77"/>
                <a:sym typeface="Calibri" panose="020F0502020204030204" pitchFamily="34" charset="0"/>
              </a:rPr>
              <a:t> и </a:t>
            </a:r>
            <a:r>
              <a:rPr lang="ru-RU" altLang="ru-RU" sz="1600" b="1" dirty="0">
                <a:solidFill>
                  <a:srgbClr val="2B2A32"/>
                </a:solidFill>
                <a:latin typeface="SB Sans Text" panose="020B0503040504020204" pitchFamily="34" charset="77"/>
                <a:cs typeface="SB Sans Text" panose="020B0503040504020204" pitchFamily="34" charset="77"/>
                <a:sym typeface="Calibri" panose="020F0502020204030204" pitchFamily="34" charset="0"/>
              </a:rPr>
              <a:t>занятий</a:t>
            </a:r>
            <a:r>
              <a:rPr lang="ru-RU" altLang="ru-RU" sz="1600" dirty="0">
                <a:solidFill>
                  <a:srgbClr val="2B2A32"/>
                </a:solidFill>
                <a:latin typeface="SB Sans Text" panose="020B0503040504020204" pitchFamily="34" charset="77"/>
                <a:cs typeface="SB Sans Text" panose="020B0503040504020204" pitchFamily="34" charset="77"/>
                <a:sym typeface="Calibri" panose="020F0502020204030204" pitchFamily="34" charset="0"/>
              </a:rPr>
              <a:t> по ФГ для детей 5-18 лет</a:t>
            </a:r>
            <a:br>
              <a:rPr lang="ru-RU" altLang="ru-RU" sz="1600" dirty="0">
                <a:solidFill>
                  <a:srgbClr val="2B2A32"/>
                </a:solidFill>
                <a:latin typeface="SB Sans Text" panose="020B0503040504020204" pitchFamily="34" charset="77"/>
                <a:cs typeface="SB Sans Text" panose="020B0503040504020204" pitchFamily="34" charset="77"/>
                <a:sym typeface="Calibri" panose="020F0502020204030204" pitchFamily="34" charset="0"/>
              </a:rPr>
            </a:br>
            <a:endParaRPr lang="ru-RU" altLang="ru-RU" sz="1600" dirty="0">
              <a:solidFill>
                <a:srgbClr val="2B2A32"/>
              </a:solidFill>
              <a:latin typeface="SB Sans Text" panose="020B0503040504020204" pitchFamily="34" charset="77"/>
              <a:cs typeface="SB Sans Text" panose="020B0503040504020204" pitchFamily="34" charset="77"/>
              <a:sym typeface="Calibri" panose="020F0502020204030204" pitchFamily="34" charset="0"/>
            </a:endParaRPr>
          </a:p>
          <a:p>
            <a:pPr marL="185994" indent="-295265" algn="l" defTabSz="1259570">
              <a:spcBef>
                <a:spcPts val="310"/>
              </a:spcBef>
              <a:buClr>
                <a:srgbClr val="009A47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rgbClr val="2B2A32"/>
                </a:solidFill>
                <a:latin typeface="SB Sans Text" panose="020B0503040504020204" pitchFamily="34" charset="77"/>
                <a:cs typeface="SB Sans Text" panose="020B0503040504020204" pitchFamily="34" charset="77"/>
                <a:sym typeface="Calibri" panose="020F0502020204030204" pitchFamily="34" charset="0"/>
              </a:rPr>
              <a:t>Межпредметные </a:t>
            </a:r>
            <a:r>
              <a:rPr lang="ru-RU" altLang="ru-RU" sz="1600" b="1" dirty="0">
                <a:solidFill>
                  <a:srgbClr val="2B2A32"/>
                </a:solidFill>
                <a:latin typeface="SB Sans Text" panose="020B0503040504020204" pitchFamily="34" charset="77"/>
                <a:cs typeface="SB Sans Text" panose="020B0503040504020204" pitchFamily="34" charset="77"/>
                <a:sym typeface="Calibri" panose="020F0502020204030204" pitchFamily="34" charset="0"/>
              </a:rPr>
              <a:t>задачи</a:t>
            </a:r>
            <a:r>
              <a:rPr lang="ru-RU" altLang="ru-RU" sz="1600" dirty="0">
                <a:solidFill>
                  <a:srgbClr val="2B2A32"/>
                </a:solidFill>
                <a:latin typeface="SB Sans Text" panose="020B0503040504020204" pitchFamily="34" charset="77"/>
                <a:cs typeface="SB Sans Text" panose="020B0503040504020204" pitchFamily="34" charset="77"/>
                <a:sym typeface="Calibri" panose="020F0502020204030204" pitchFamily="34" charset="0"/>
              </a:rPr>
              <a:t> для 2-11 классов</a:t>
            </a:r>
            <a:br>
              <a:rPr lang="ru-RU" altLang="ru-RU" sz="1600" dirty="0">
                <a:solidFill>
                  <a:srgbClr val="2B2A32"/>
                </a:solidFill>
                <a:latin typeface="SB Sans Text" panose="020B0503040504020204" pitchFamily="34" charset="77"/>
                <a:cs typeface="SB Sans Text" panose="020B0503040504020204" pitchFamily="34" charset="77"/>
                <a:sym typeface="Calibri" panose="020F0502020204030204" pitchFamily="34" charset="0"/>
              </a:rPr>
            </a:br>
            <a:endParaRPr lang="ru-RU" altLang="ru-RU" sz="1600" dirty="0">
              <a:solidFill>
                <a:srgbClr val="2B2A32"/>
              </a:solidFill>
              <a:latin typeface="SB Sans Text" panose="020B0503040504020204" pitchFamily="34" charset="77"/>
              <a:cs typeface="SB Sans Text" panose="020B0503040504020204" pitchFamily="34" charset="77"/>
              <a:sym typeface="Calibri" panose="020F0502020204030204" pitchFamily="34" charset="0"/>
            </a:endParaRPr>
          </a:p>
          <a:p>
            <a:pPr marL="185994" indent="-295265" algn="l" defTabSz="1259570">
              <a:spcBef>
                <a:spcPts val="310"/>
              </a:spcBef>
              <a:buClr>
                <a:srgbClr val="009A47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b="1" dirty="0">
                <a:solidFill>
                  <a:srgbClr val="2B2A32"/>
                </a:solidFill>
                <a:latin typeface="SB Sans Text" panose="020B0503040504020204" pitchFamily="34" charset="77"/>
                <a:cs typeface="SB Sans Text" panose="020B0503040504020204" pitchFamily="34" charset="77"/>
                <a:sym typeface="Calibri" panose="020F0502020204030204" pitchFamily="34" charset="0"/>
              </a:rPr>
              <a:t>Мобильные приложения</a:t>
            </a:r>
            <a:r>
              <a:rPr lang="ru-RU" altLang="ru-RU" sz="1600" dirty="0">
                <a:solidFill>
                  <a:srgbClr val="2B2A32"/>
                </a:solidFill>
                <a:latin typeface="SB Sans Text" panose="020B0503040504020204" pitchFamily="34" charset="77"/>
                <a:cs typeface="SB Sans Text" panose="020B0503040504020204" pitchFamily="34" charset="77"/>
                <a:sym typeface="Calibri" panose="020F0502020204030204" pitchFamily="34" charset="0"/>
              </a:rPr>
              <a:t>: Мой выбор, Вклад </a:t>
            </a:r>
          </a:p>
          <a:p>
            <a:pPr marL="185994" indent="-295265" algn="l" defTabSz="1259570">
              <a:spcBef>
                <a:spcPts val="310"/>
              </a:spcBef>
              <a:buClr>
                <a:srgbClr val="009A47"/>
              </a:buClr>
              <a:buFont typeface="Arial" panose="020B0604020202020204" pitchFamily="34" charset="0"/>
              <a:buChar char="•"/>
              <a:defRPr/>
            </a:pPr>
            <a:endParaRPr lang="ru-RU" altLang="ru-RU" sz="1600" dirty="0">
              <a:solidFill>
                <a:srgbClr val="2B2A32"/>
              </a:solidFill>
              <a:latin typeface="SB Sans Text" panose="020B0503040504020204" pitchFamily="34" charset="77"/>
              <a:cs typeface="SB Sans Text" panose="020B0503040504020204" pitchFamily="34" charset="77"/>
              <a:sym typeface="Calibri" panose="020F0502020204030204" pitchFamily="34" charset="0"/>
            </a:endParaRPr>
          </a:p>
          <a:p>
            <a:pPr marL="185994" indent="-295265" algn="l" defTabSz="1259570">
              <a:spcBef>
                <a:spcPts val="310"/>
              </a:spcBef>
              <a:buClr>
                <a:srgbClr val="009A47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2B2A32"/>
                </a:solidFill>
              </a:rPr>
              <a:t>Волонтерская программа </a:t>
            </a:r>
          </a:p>
          <a:p>
            <a:pPr algn="l" defTabSz="1259570">
              <a:spcBef>
                <a:spcPts val="310"/>
              </a:spcBef>
              <a:buClr>
                <a:srgbClr val="009A47"/>
              </a:buClr>
              <a:defRPr/>
            </a:pPr>
            <a:r>
              <a:rPr lang="ru-RU" sz="1600" b="1" dirty="0">
                <a:solidFill>
                  <a:srgbClr val="2B2A32"/>
                </a:solidFill>
              </a:rPr>
              <a:t>     </a:t>
            </a:r>
            <a:r>
              <a:rPr lang="ru-RU" sz="1600" dirty="0">
                <a:solidFill>
                  <a:srgbClr val="2B2A32"/>
                </a:solidFill>
              </a:rPr>
              <a:t>«Финансовая грамотность для воспитанников детских домов</a:t>
            </a:r>
          </a:p>
          <a:p>
            <a:pPr algn="l" defTabSz="1259570">
              <a:spcBef>
                <a:spcPts val="310"/>
              </a:spcBef>
              <a:buClr>
                <a:srgbClr val="009A47"/>
              </a:buClr>
              <a:defRPr/>
            </a:pPr>
            <a:br>
              <a:rPr lang="ru-RU" altLang="ru-RU" sz="1600" dirty="0">
                <a:solidFill>
                  <a:srgbClr val="2B2A32"/>
                </a:solidFill>
                <a:latin typeface="SB Sans Text" panose="020B0503040504020204" pitchFamily="34" charset="77"/>
                <a:cs typeface="SB Sans Text" panose="020B0503040504020204" pitchFamily="34" charset="77"/>
                <a:sym typeface="Calibri" panose="020F0502020204030204" pitchFamily="34" charset="0"/>
              </a:rPr>
            </a:br>
            <a:endParaRPr lang="ru-RU" altLang="ru-RU" sz="1600" dirty="0">
              <a:solidFill>
                <a:srgbClr val="2B2A32"/>
              </a:solidFill>
              <a:latin typeface="SB Sans Text" panose="020B0503040504020204" pitchFamily="34" charset="77"/>
              <a:cs typeface="SB Sans Text" panose="020B0503040504020204" pitchFamily="34" charset="77"/>
              <a:sym typeface="Calibri" panose="020F0502020204030204" pitchFamily="34" charset="0"/>
            </a:endParaRPr>
          </a:p>
        </p:txBody>
      </p:sp>
      <p:sp>
        <p:nvSpPr>
          <p:cNvPr id="23" name="Rounded Rectangle 67">
            <a:extLst>
              <a:ext uri="{FF2B5EF4-FFF2-40B4-BE49-F238E27FC236}">
                <a16:creationId xmlns:a16="http://schemas.microsoft.com/office/drawing/2014/main" id="{6679C893-0079-B8E2-43A7-D79B990C167D}"/>
              </a:ext>
            </a:extLst>
          </p:cNvPr>
          <p:cNvSpPr/>
          <p:nvPr/>
        </p:nvSpPr>
        <p:spPr>
          <a:xfrm>
            <a:off x="786031" y="4621912"/>
            <a:ext cx="2719109" cy="52494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t" anchorCtr="0"/>
          <a:lstStyle/>
          <a:p>
            <a:pPr defTabSz="629831">
              <a:defRPr/>
            </a:pPr>
            <a:r>
              <a:rPr lang="ru-RU" sz="2067" b="1" dirty="0">
                <a:solidFill>
                  <a:srgbClr val="FFC101"/>
                </a:solidFill>
                <a:latin typeface="SB Sans Display" panose="020B050304050402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ПРОЕКТЫ</a:t>
            </a:r>
            <a:r>
              <a:rPr lang="en-US" sz="2067" b="1" dirty="0">
                <a:solidFill>
                  <a:srgbClr val="FFC101"/>
                </a:solidFill>
                <a:latin typeface="SB Sans Display" panose="020B050304050402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 </a:t>
            </a:r>
            <a:r>
              <a:rPr lang="ru-RU" sz="2067" b="1" dirty="0">
                <a:solidFill>
                  <a:srgbClr val="FFC101"/>
                </a:solidFill>
                <a:latin typeface="SB Sans Display" panose="020B050304050402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23</a:t>
            </a:r>
            <a:r>
              <a:rPr lang="en-US" sz="2067" b="1" dirty="0">
                <a:solidFill>
                  <a:srgbClr val="FFC101"/>
                </a:solidFill>
                <a:latin typeface="SB Sans Display" panose="020B050304050402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/2</a:t>
            </a:r>
            <a:r>
              <a:rPr lang="ru-RU" sz="2067" b="1" dirty="0">
                <a:solidFill>
                  <a:srgbClr val="FFC101"/>
                </a:solidFill>
                <a:latin typeface="SB Sans Display" panose="020B050304050402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4 </a:t>
            </a:r>
            <a:endParaRPr lang="ru-RU" sz="2067" b="1" dirty="0">
              <a:solidFill>
                <a:srgbClr val="FFC101"/>
              </a:solidFill>
              <a:latin typeface="SB Sans Display" panose="020B0503040504020204" pitchFamily="34" charset="0"/>
              <a:ea typeface="Verdana" panose="020B0604030504040204" pitchFamily="34" charset="0"/>
              <a:cs typeface="SB Sans Display" panose="020B0503040504020204" pitchFamily="34" charset="0"/>
              <a:sym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53871B-6FF1-F2A9-D77B-3B9DED087FD7}"/>
              </a:ext>
            </a:extLst>
          </p:cNvPr>
          <p:cNvSpPr txBox="1"/>
          <p:nvPr/>
        </p:nvSpPr>
        <p:spPr>
          <a:xfrm>
            <a:off x="743497" y="5147130"/>
            <a:ext cx="79326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5265" indent="-295265" algn="l">
              <a:buClr>
                <a:srgbClr val="FFC10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SB Sans Text" panose="020B0503040504020204" pitchFamily="34" charset="77"/>
                <a:cs typeface="SB Sans Text" panose="020B0503040504020204" pitchFamily="34" charset="77"/>
              </a:rPr>
              <a:t>Всероссийский конкурс проектов инициативного бюджетирования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92987D-D2A5-856F-79BA-480F475E040B}"/>
              </a:ext>
            </a:extLst>
          </p:cNvPr>
          <p:cNvSpPr txBox="1"/>
          <p:nvPr/>
        </p:nvSpPr>
        <p:spPr>
          <a:xfrm>
            <a:off x="743498" y="5574784"/>
            <a:ext cx="79326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>
              <a:buClr>
                <a:srgbClr val="009A47"/>
              </a:buClr>
              <a:buFont typeface="Wingdings" panose="05000000000000000000" pitchFamily="2" charset="2"/>
              <a:buChar char="ü"/>
              <a:defRPr sz="1600" i="0">
                <a:solidFill>
                  <a:srgbClr val="000000"/>
                </a:solidFill>
                <a:effectLst/>
                <a:latin typeface="HSE Sans"/>
              </a:defRPr>
            </a:lvl1pPr>
          </a:lstStyle>
          <a:p>
            <a:pPr algn="l">
              <a:buClr>
                <a:srgbClr val="FFC101"/>
              </a:buClr>
              <a:buFont typeface="Arial" panose="020B0604020202020204" pitchFamily="34" charset="0"/>
              <a:buChar char="•"/>
            </a:pPr>
            <a:r>
              <a:rPr lang="ru-RU" dirty="0"/>
              <a:t>Всероссийские олимпиады школьников: «Высшая проба» и «</a:t>
            </a:r>
            <a:r>
              <a:rPr lang="ru-RU" dirty="0" err="1"/>
              <a:t>ФинАтлон</a:t>
            </a:r>
            <a:r>
              <a:rPr lang="ru-RU" dirty="0"/>
              <a:t>»</a:t>
            </a:r>
          </a:p>
        </p:txBody>
      </p:sp>
      <p:pic>
        <p:nvPicPr>
          <p:cNvPr id="30" name="Рисунок 9">
            <a:extLst>
              <a:ext uri="{FF2B5EF4-FFF2-40B4-BE49-F238E27FC236}">
                <a16:creationId xmlns:a16="http://schemas.microsoft.com/office/drawing/2014/main" id="{24F7F9E5-053F-D6F5-B39B-0D56E3AF9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475" y="6422432"/>
            <a:ext cx="1027738" cy="398249"/>
          </a:xfrm>
          <a:prstGeom prst="rect">
            <a:avLst/>
          </a:prstGeom>
        </p:spPr>
      </p:pic>
      <p:pic>
        <p:nvPicPr>
          <p:cNvPr id="32" name="Рисунок 27">
            <a:extLst>
              <a:ext uri="{FF2B5EF4-FFF2-40B4-BE49-F238E27FC236}">
                <a16:creationId xmlns:a16="http://schemas.microsoft.com/office/drawing/2014/main" id="{5CAB990B-3159-44BC-1E72-B3911E208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4995" y="6422432"/>
            <a:ext cx="441812" cy="441812"/>
          </a:xfrm>
          <a:prstGeom prst="rect">
            <a:avLst/>
          </a:prstGeom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BC87F93E-2AD9-DA3B-5739-A905C9669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880" y="6422433"/>
            <a:ext cx="402266" cy="43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>
            <a:extLst>
              <a:ext uri="{FF2B5EF4-FFF2-40B4-BE49-F238E27FC236}">
                <a16:creationId xmlns:a16="http://schemas.microsoft.com/office/drawing/2014/main" id="{F1BCF759-1C01-C85F-FD8B-5DA595744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5" y="6422433"/>
            <a:ext cx="441813" cy="43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2A6D441-3A5E-2998-43F9-B9D20651C8D8}"/>
              </a:ext>
            </a:extLst>
          </p:cNvPr>
          <p:cNvCxnSpPr>
            <a:cxnSpLocks/>
          </p:cNvCxnSpPr>
          <p:nvPr/>
        </p:nvCxnSpPr>
        <p:spPr>
          <a:xfrm>
            <a:off x="786032" y="2022378"/>
            <a:ext cx="227299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1476720-EA9E-1F35-E592-363416F78407}"/>
              </a:ext>
            </a:extLst>
          </p:cNvPr>
          <p:cNvCxnSpPr>
            <a:cxnSpLocks/>
          </p:cNvCxnSpPr>
          <p:nvPr/>
        </p:nvCxnSpPr>
        <p:spPr>
          <a:xfrm>
            <a:off x="829735" y="4440278"/>
            <a:ext cx="227299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9A39B6A7-F0C6-FFEF-24D3-C56ABE421FB5}"/>
              </a:ext>
            </a:extLst>
          </p:cNvPr>
          <p:cNvSpPr txBox="1"/>
          <p:nvPr/>
        </p:nvSpPr>
        <p:spPr>
          <a:xfrm>
            <a:off x="8886768" y="4694485"/>
            <a:ext cx="32855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SB Sans Text" panose="020B0503040504020204" pitchFamily="34" charset="77"/>
                <a:cs typeface="SB Sans Text" panose="020B0503040504020204" pitchFamily="34" charset="77"/>
              </a:rPr>
              <a:t>Программа </a:t>
            </a:r>
          </a:p>
          <a:p>
            <a:pPr algn="ctr"/>
            <a:r>
              <a:rPr lang="ru-RU" sz="1600" dirty="0">
                <a:latin typeface="SB Sans Text" panose="020B0503040504020204" pitchFamily="34" charset="77"/>
                <a:cs typeface="SB Sans Text" panose="020B0503040504020204" pitchFamily="34" charset="77"/>
              </a:rPr>
              <a:t>«Финансовая грамотность»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54DAA8-2F63-60AC-3F5F-315F53D725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8" t="34415" r="59664" b="34263"/>
          <a:stretch/>
        </p:blipFill>
        <p:spPr bwMode="auto">
          <a:xfrm>
            <a:off x="8281814" y="6367657"/>
            <a:ext cx="382842" cy="61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1F5138-80FE-325A-0945-BD1AB6D80F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4015" y="1458020"/>
            <a:ext cx="2982258" cy="298225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5C219FC-A192-95E0-04A7-F4F46E8E9C83}"/>
              </a:ext>
            </a:extLst>
          </p:cNvPr>
          <p:cNvSpPr/>
          <p:nvPr/>
        </p:nvSpPr>
        <p:spPr>
          <a:xfrm>
            <a:off x="401515" y="306388"/>
            <a:ext cx="2063873" cy="895722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Рисунок 4" descr="Изображение выглядит как текст, снимок экрана, Шриф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977FB3E2-908C-6434-20D4-FEB031490F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553" y="6255514"/>
            <a:ext cx="2269793" cy="770296"/>
          </a:xfrm>
          <a:prstGeom prst="rect">
            <a:avLst/>
          </a:prstGeom>
        </p:spPr>
      </p:pic>
      <p:sp>
        <p:nvSpPr>
          <p:cNvPr id="9221" name="Заголовок 1">
            <a:extLst>
              <a:ext uri="{FF2B5EF4-FFF2-40B4-BE49-F238E27FC236}">
                <a16:creationId xmlns:a16="http://schemas.microsoft.com/office/drawing/2014/main" id="{FEC66B9C-F141-5986-3D03-685F887D0DFB}"/>
              </a:ext>
            </a:extLst>
          </p:cNvPr>
          <p:cNvSpPr txBox="1">
            <a:spLocks/>
          </p:cNvSpPr>
          <p:nvPr/>
        </p:nvSpPr>
        <p:spPr bwMode="auto">
          <a:xfrm>
            <a:off x="622421" y="172469"/>
            <a:ext cx="9359161" cy="117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kumimoji="0" lang="ru-RU" altLang="zh-CN" sz="2893" b="1" dirty="0">
                <a:solidFill>
                  <a:srgbClr val="009A47"/>
                </a:solidFill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ФИНАНСОВАЯ ГРАМОТНОСТЬ В БФ «ВКЛАД В БУДУЩЕЕ»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41">
            <a:extLst>
              <a:ext uri="{FF2B5EF4-FFF2-40B4-BE49-F238E27FC236}">
                <a16:creationId xmlns:a16="http://schemas.microsoft.com/office/drawing/2014/main" id="{2C45BB51-5B12-BF38-7234-D8E010C0924C}"/>
              </a:ext>
            </a:extLst>
          </p:cNvPr>
          <p:cNvSpPr/>
          <p:nvPr/>
        </p:nvSpPr>
        <p:spPr>
          <a:xfrm>
            <a:off x="256797" y="1224731"/>
            <a:ext cx="4154782" cy="5174614"/>
          </a:xfrm>
          <a:prstGeom prst="roundRect">
            <a:avLst>
              <a:gd name="adj" fmla="val 6496"/>
            </a:avLst>
          </a:prstGeom>
          <a:ln w="9525">
            <a:solidFill>
              <a:schemeClr val="bg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RU" sz="2893" dirty="0"/>
          </a:p>
        </p:txBody>
      </p:sp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915C65CE-33BF-54CD-45FE-307D638B1B4D}"/>
              </a:ext>
            </a:extLst>
          </p:cNvPr>
          <p:cNvSpPr txBox="1">
            <a:spLocks/>
          </p:cNvSpPr>
          <p:nvPr/>
        </p:nvSpPr>
        <p:spPr>
          <a:xfrm>
            <a:off x="3838030" y="340207"/>
            <a:ext cx="8959239" cy="75192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x-none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ru-RU" sz="2893" b="1" dirty="0">
                <a:solidFill>
                  <a:srgbClr val="009A47"/>
                </a:solidFill>
                <a:ea typeface="+mn-ea"/>
                <a:sym typeface="Calibri"/>
              </a:rPr>
              <a:t>КОНКУРС «ФИНСПРИНТ»</a:t>
            </a:r>
            <a:r>
              <a:rPr lang="ru-RU" sz="3100" dirty="0">
                <a:solidFill>
                  <a:schemeClr val="accent2">
                    <a:lumMod val="75000"/>
                  </a:schemeClr>
                </a:solidFill>
                <a:sym typeface="Calibri"/>
              </a:rPr>
              <a:t>	</a:t>
            </a:r>
            <a:endParaRPr lang="ru-RU" sz="31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Рисунок 7" descr="Изображение выглядит как шаблон, зеленый, прямоугольн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E801208-461C-1F8E-4189-F1B47BEBD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903" y="4862648"/>
            <a:ext cx="1346277" cy="1346277"/>
          </a:xfrm>
          <a:prstGeom prst="round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7AF419F-EE25-6F1D-0FD1-0D88834EBAE6}"/>
              </a:ext>
            </a:extLst>
          </p:cNvPr>
          <p:cNvGrpSpPr/>
          <p:nvPr/>
        </p:nvGrpSpPr>
        <p:grpSpPr>
          <a:xfrm>
            <a:off x="7385484" y="1295281"/>
            <a:ext cx="5102475" cy="5174614"/>
            <a:chOff x="3449863" y="1310866"/>
            <a:chExt cx="4937879" cy="5007691"/>
          </a:xfrm>
        </p:grpSpPr>
        <p:sp>
          <p:nvSpPr>
            <p:cNvPr id="10" name="Rounded Rectangle 41">
              <a:extLst>
                <a:ext uri="{FF2B5EF4-FFF2-40B4-BE49-F238E27FC236}">
                  <a16:creationId xmlns:a16="http://schemas.microsoft.com/office/drawing/2014/main" id="{07E90AC1-65F7-FCCA-B7EC-1CF8DA4110E5}"/>
                </a:ext>
              </a:extLst>
            </p:cNvPr>
            <p:cNvSpPr/>
            <p:nvPr/>
          </p:nvSpPr>
          <p:spPr>
            <a:xfrm>
              <a:off x="3449863" y="1310866"/>
              <a:ext cx="4517800" cy="5007691"/>
            </a:xfrm>
            <a:prstGeom prst="roundRect">
              <a:avLst>
                <a:gd name="adj" fmla="val 6496"/>
              </a:avLst>
            </a:prstGeom>
            <a:ln w="9525">
              <a:solidFill>
                <a:schemeClr val="bg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en-RU" sz="2893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DE4032B8-AB1E-D892-EC9E-904CE5221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848045">
              <a:off x="6933089" y="1508956"/>
              <a:ext cx="581455" cy="55909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0C6A55-FC0E-92C5-B4C7-1B70A79AECAF}"/>
                </a:ext>
              </a:extLst>
            </p:cNvPr>
            <p:cNvSpPr txBox="1"/>
            <p:nvPr/>
          </p:nvSpPr>
          <p:spPr>
            <a:xfrm>
              <a:off x="4433834" y="2478478"/>
              <a:ext cx="1023037" cy="537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z="1447" b="1" dirty="0">
                  <a:solidFill>
                    <a:srgbClr val="1F9348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Игроки</a:t>
              </a:r>
            </a:p>
            <a:p>
              <a:pPr algn="l"/>
              <a:r>
                <a:rPr lang="ru-RU" sz="1447" dirty="0">
                  <a:latin typeface="Verdana" panose="020B0604030504040204" pitchFamily="34" charset="0"/>
                  <a:ea typeface="Verdana" panose="020B0604030504040204" pitchFamily="34" charset="0"/>
                </a:rPr>
                <a:t>11 + лет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0E563B-99A2-87CA-BDAB-F9AC23356E50}"/>
                </a:ext>
              </a:extLst>
            </p:cNvPr>
            <p:cNvSpPr txBox="1"/>
            <p:nvPr/>
          </p:nvSpPr>
          <p:spPr>
            <a:xfrm>
              <a:off x="4339748" y="4094243"/>
              <a:ext cx="3595856" cy="983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z="1447" dirty="0">
                  <a:latin typeface="Verdana" panose="020B0604030504040204" pitchFamily="34" charset="0"/>
                  <a:ea typeface="Verdana" panose="020B0604030504040204" pitchFamily="34" charset="0"/>
                </a:rPr>
                <a:t>+ дебетовые карты</a:t>
              </a:r>
            </a:p>
            <a:p>
              <a:pPr algn="l"/>
              <a:r>
                <a:rPr lang="ru-RU" sz="1447" dirty="0">
                  <a:latin typeface="Verdana" panose="020B0604030504040204" pitchFamily="34" charset="0"/>
                  <a:ea typeface="Verdana" panose="020B0604030504040204" pitchFamily="34" charset="0"/>
                </a:rPr>
                <a:t>+ кредитные карты с овердрафтом</a:t>
              </a:r>
            </a:p>
            <a:p>
              <a:pPr algn="l"/>
              <a:r>
                <a:rPr lang="ru-RU" sz="1447" dirty="0">
                  <a:latin typeface="Verdana" panose="020B0604030504040204" pitchFamily="34" charset="0"/>
                  <a:ea typeface="Verdana" panose="020B0604030504040204" pitchFamily="34" charset="0"/>
                </a:rPr>
                <a:t>+ кэшбек</a:t>
              </a:r>
            </a:p>
            <a:p>
              <a:pPr algn="l"/>
              <a:r>
                <a:rPr lang="ru-RU" sz="1447" dirty="0">
                  <a:latin typeface="Verdana" panose="020B0604030504040204" pitchFamily="34" charset="0"/>
                  <a:ea typeface="Verdana" panose="020B0604030504040204" pitchFamily="34" charset="0"/>
                </a:rPr>
                <a:t>+ новые события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61A792-9221-5B46-22DF-5AEC15083574}"/>
                </a:ext>
              </a:extLst>
            </p:cNvPr>
            <p:cNvSpPr txBox="1"/>
            <p:nvPr/>
          </p:nvSpPr>
          <p:spPr>
            <a:xfrm>
              <a:off x="4283903" y="5471005"/>
              <a:ext cx="2515432" cy="537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z="1447" dirty="0">
                  <a:latin typeface="Verdana" panose="020B0604030504040204" pitchFamily="34" charset="0"/>
                  <a:ea typeface="Verdana" panose="020B0604030504040204" pitchFamily="34" charset="0"/>
                </a:rPr>
                <a:t>Участие в олимпиадах</a:t>
              </a:r>
            </a:p>
            <a:p>
              <a:pPr algn="l"/>
              <a:r>
                <a:rPr lang="ru-RU" sz="1447" dirty="0">
                  <a:latin typeface="Verdana" panose="020B0604030504040204" pitchFamily="34" charset="0"/>
                  <a:ea typeface="Verdana" panose="020B0604030504040204" pitchFamily="34" charset="0"/>
                </a:rPr>
                <a:t>Новые знания и навыки</a:t>
              </a:r>
            </a:p>
          </p:txBody>
        </p:sp>
        <p:sp>
          <p:nvSpPr>
            <p:cNvPr id="14" name="Rounded Rectangle 67">
              <a:extLst>
                <a:ext uri="{FF2B5EF4-FFF2-40B4-BE49-F238E27FC236}">
                  <a16:creationId xmlns:a16="http://schemas.microsoft.com/office/drawing/2014/main" id="{9E4890A0-CC5E-617B-A675-371E3B48358A}"/>
                </a:ext>
              </a:extLst>
            </p:cNvPr>
            <p:cNvSpPr/>
            <p:nvPr/>
          </p:nvSpPr>
          <p:spPr>
            <a:xfrm>
              <a:off x="4005910" y="1517999"/>
              <a:ext cx="4021291" cy="514119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t" anchorCtr="0"/>
            <a:lstStyle/>
            <a:p>
              <a:pPr algn="l" defTabSz="629831">
                <a:defRPr/>
              </a:pPr>
              <a:r>
                <a:rPr lang="ru-RU" sz="1281" b="1" dirty="0">
                  <a:solidFill>
                    <a:srgbClr val="1F934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rPr>
                <a:t>МОБИЛЬНАЯ </a:t>
              </a:r>
            </a:p>
            <a:p>
              <a:pPr algn="l" defTabSz="629831">
                <a:defRPr/>
              </a:pPr>
              <a:r>
                <a:rPr lang="ru-RU" sz="1281" b="1" dirty="0">
                  <a:solidFill>
                    <a:srgbClr val="1F934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B Sans Display" panose="020B0503040504020204" pitchFamily="34" charset="0"/>
                </a:rPr>
                <a:t>ИГРА-СИМУЛЯТОР</a:t>
              </a:r>
              <a:endParaRPr lang="ru-RU" sz="1281" b="1" dirty="0">
                <a:solidFill>
                  <a:srgbClr val="1F9348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  <a:sym typeface="Calibri"/>
              </a:endParaRPr>
            </a:p>
          </p:txBody>
        </p:sp>
        <p:cxnSp>
          <p:nvCxnSpPr>
            <p:cNvPr id="15" name="Straight Connector 48">
              <a:extLst>
                <a:ext uri="{FF2B5EF4-FFF2-40B4-BE49-F238E27FC236}">
                  <a16:creationId xmlns:a16="http://schemas.microsoft.com/office/drawing/2014/main" id="{C37F602E-AF14-F0E2-6A52-C9481951E9C2}"/>
                </a:ext>
              </a:extLst>
            </p:cNvPr>
            <p:cNvCxnSpPr>
              <a:cxnSpLocks/>
            </p:cNvCxnSpPr>
            <p:nvPr/>
          </p:nvCxnSpPr>
          <p:spPr>
            <a:xfrm>
              <a:off x="3906338" y="2107157"/>
              <a:ext cx="3488303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F427268-1918-BA1B-F423-90059F29B7DB}"/>
                </a:ext>
              </a:extLst>
            </p:cNvPr>
            <p:cNvSpPr txBox="1"/>
            <p:nvPr/>
          </p:nvSpPr>
          <p:spPr>
            <a:xfrm>
              <a:off x="4366451" y="3716036"/>
              <a:ext cx="4021291" cy="3048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ru-RU" sz="1447" b="1" dirty="0">
                  <a:solidFill>
                    <a:srgbClr val="1F9348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Обновление </a:t>
              </a:r>
              <a:r>
                <a:rPr lang="ru-RU" sz="1447" b="1" dirty="0" err="1">
                  <a:solidFill>
                    <a:srgbClr val="1F9348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ФинСпринта</a:t>
              </a:r>
              <a:endParaRPr lang="ru-RU" sz="1447" b="1" dirty="0">
                <a:solidFill>
                  <a:srgbClr val="1F9348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49910C-9409-2C1D-B957-1EF62FBEB1F2}"/>
                </a:ext>
              </a:extLst>
            </p:cNvPr>
            <p:cNvSpPr txBox="1"/>
            <p:nvPr/>
          </p:nvSpPr>
          <p:spPr>
            <a:xfrm>
              <a:off x="4309154" y="5193789"/>
              <a:ext cx="3325121" cy="3150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ru-RU" sz="1447" b="1" dirty="0">
                  <a:solidFill>
                    <a:srgbClr val="1F9348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Результат</a:t>
              </a:r>
            </a:p>
          </p:txBody>
        </p:sp>
        <p:pic>
          <p:nvPicPr>
            <p:cNvPr id="26" name="Рисунок 25" descr="Изображение выглядит как черный, темнота&#10;&#10;Автоматически созданное описание">
              <a:extLst>
                <a:ext uri="{FF2B5EF4-FFF2-40B4-BE49-F238E27FC236}">
                  <a16:creationId xmlns:a16="http://schemas.microsoft.com/office/drawing/2014/main" id="{436417F3-BA5C-7F0E-7B65-866EB91DF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9403" y="3814711"/>
              <a:ext cx="513870" cy="513870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черный, темнота&#10;&#10;Автоматически созданное описание">
              <a:extLst>
                <a:ext uri="{FF2B5EF4-FFF2-40B4-BE49-F238E27FC236}">
                  <a16:creationId xmlns:a16="http://schemas.microsoft.com/office/drawing/2014/main" id="{B6D41CA8-88CC-286C-48FA-4DE7F57E4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2598" y="5270733"/>
              <a:ext cx="584775" cy="58477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D7935E7-523E-5CFA-79DA-6D66D5E132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7"/>
          <a:stretch/>
        </p:blipFill>
        <p:spPr bwMode="auto">
          <a:xfrm>
            <a:off x="3492802" y="1086921"/>
            <a:ext cx="3808431" cy="2256169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E82591-A06D-3D24-3CCD-BEE5FB0E5E9D}"/>
              </a:ext>
            </a:extLst>
          </p:cNvPr>
          <p:cNvSpPr txBox="1"/>
          <p:nvPr/>
        </p:nvSpPr>
        <p:spPr>
          <a:xfrm>
            <a:off x="1106566" y="2501813"/>
            <a:ext cx="3014088" cy="101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47" b="1" dirty="0">
                <a:solidFill>
                  <a:srgbClr val="1F934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Участники:</a:t>
            </a:r>
          </a:p>
          <a:p>
            <a:pPr algn="l"/>
            <a:r>
              <a:rPr lang="ru-RU" sz="1447" dirty="0">
                <a:latin typeface="Verdana" panose="020B0604030504040204" pitchFamily="34" charset="0"/>
                <a:ea typeface="Verdana" panose="020B0604030504040204" pitchFamily="34" charset="0"/>
              </a:rPr>
              <a:t>Школьники 7-11 классы</a:t>
            </a:r>
          </a:p>
          <a:p>
            <a:pPr algn="l"/>
            <a:r>
              <a:rPr lang="ru-RU" sz="1447" dirty="0">
                <a:latin typeface="Verdana" panose="020B0604030504040204" pitchFamily="34" charset="0"/>
                <a:ea typeface="Verdana" panose="020B0604030504040204" pitchFamily="34" charset="0"/>
              </a:rPr>
              <a:t>Студенты СПО</a:t>
            </a:r>
          </a:p>
          <a:p>
            <a:pPr algn="l"/>
            <a:endParaRPr lang="ru-RU" sz="1447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7D23C4-BA5B-51AA-1CCF-F8F48DAFA6AA}"/>
              </a:ext>
            </a:extLst>
          </p:cNvPr>
          <p:cNvSpPr txBox="1"/>
          <p:nvPr/>
        </p:nvSpPr>
        <p:spPr>
          <a:xfrm>
            <a:off x="1089476" y="5271119"/>
            <a:ext cx="4261008" cy="101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47" b="1" dirty="0">
                <a:solidFill>
                  <a:srgbClr val="1F934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Формат:</a:t>
            </a:r>
          </a:p>
          <a:p>
            <a:pPr algn="l"/>
            <a:r>
              <a:rPr lang="ru-RU" sz="1447" dirty="0">
                <a:latin typeface="Verdana" panose="020B0604030504040204" pitchFamily="34" charset="0"/>
                <a:ea typeface="Verdana" panose="020B0604030504040204" pitchFamily="34" charset="0"/>
              </a:rPr>
              <a:t>Мобильное приложение </a:t>
            </a:r>
          </a:p>
          <a:p>
            <a:pPr algn="l"/>
            <a:r>
              <a:rPr lang="ru-RU" sz="1447" dirty="0">
                <a:latin typeface="Verdana" panose="020B0604030504040204" pitchFamily="34" charset="0"/>
                <a:ea typeface="Verdana" panose="020B0604030504040204" pitchFamily="34" charset="0"/>
              </a:rPr>
              <a:t>«Вклад»</a:t>
            </a:r>
          </a:p>
          <a:p>
            <a:pPr algn="l"/>
            <a:endParaRPr lang="ru-RU" sz="1447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C5FF40-7251-F113-D2AD-A7085A434243}"/>
              </a:ext>
            </a:extLst>
          </p:cNvPr>
          <p:cNvSpPr txBox="1"/>
          <p:nvPr/>
        </p:nvSpPr>
        <p:spPr>
          <a:xfrm>
            <a:off x="1088865" y="3543300"/>
            <a:ext cx="3754166" cy="1476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47" b="1" dirty="0">
                <a:solidFill>
                  <a:srgbClr val="1F934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Призы:</a:t>
            </a:r>
          </a:p>
          <a:p>
            <a:pPr algn="l"/>
            <a:r>
              <a:rPr lang="ru-RU" sz="1447" dirty="0">
                <a:latin typeface="Verdana" panose="020B0604030504040204" pitchFamily="34" charset="0"/>
                <a:ea typeface="Verdana" panose="020B0604030504040204" pitchFamily="34" charset="0"/>
              </a:rPr>
              <a:t>Призы от Партнеров </a:t>
            </a:r>
          </a:p>
          <a:p>
            <a:pPr algn="l"/>
            <a:r>
              <a:rPr lang="ru-RU" sz="1447" dirty="0">
                <a:latin typeface="Verdana" panose="020B0604030504040204" pitchFamily="34" charset="0"/>
                <a:ea typeface="Verdana" panose="020B0604030504040204" pitchFamily="34" charset="0"/>
              </a:rPr>
              <a:t>Финал </a:t>
            </a:r>
            <a:r>
              <a:rPr lang="ru-RU" sz="1447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 «Высшая проба» </a:t>
            </a:r>
          </a:p>
          <a:p>
            <a:pPr algn="l"/>
            <a:r>
              <a:rPr lang="ru-RU" sz="1447" dirty="0">
                <a:latin typeface="Verdana" panose="020B0604030504040204" pitchFamily="34" charset="0"/>
                <a:ea typeface="Verdana" panose="020B0604030504040204" pitchFamily="34" charset="0"/>
              </a:rPr>
              <a:t>по направлению «Финансовая грамотность»</a:t>
            </a:r>
          </a:p>
          <a:p>
            <a:pPr algn="l"/>
            <a:endParaRPr lang="ru-RU" sz="1447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1D80617-9DC5-2109-C11E-2ADF5132E6CF}"/>
              </a:ext>
            </a:extLst>
          </p:cNvPr>
          <p:cNvSpPr/>
          <p:nvPr/>
        </p:nvSpPr>
        <p:spPr>
          <a:xfrm>
            <a:off x="3564481" y="4579145"/>
            <a:ext cx="3808432" cy="1860592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 sz="1281" dirty="0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73DBC456-2103-E250-E1D9-D6A26A466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922" y="4815419"/>
            <a:ext cx="1471560" cy="147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7">
            <a:extLst>
              <a:ext uri="{FF2B5EF4-FFF2-40B4-BE49-F238E27FC236}">
                <a16:creationId xmlns:a16="http://schemas.microsoft.com/office/drawing/2014/main" id="{E431D793-4D2C-7F31-3243-B5CEC71235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5284" y="462477"/>
            <a:ext cx="674287" cy="674287"/>
          </a:xfrm>
          <a:prstGeom prst="ellipse">
            <a:avLst/>
          </a:prstGeom>
        </p:spPr>
      </p:pic>
      <p:sp>
        <p:nvSpPr>
          <p:cNvPr id="23" name="Заголовок 2">
            <a:extLst>
              <a:ext uri="{FF2B5EF4-FFF2-40B4-BE49-F238E27FC236}">
                <a16:creationId xmlns:a16="http://schemas.microsoft.com/office/drawing/2014/main" id="{66531C2E-CA25-EDF5-36B0-9A89CB6714C7}"/>
              </a:ext>
            </a:extLst>
          </p:cNvPr>
          <p:cNvSpPr txBox="1">
            <a:spLocks/>
          </p:cNvSpPr>
          <p:nvPr/>
        </p:nvSpPr>
        <p:spPr>
          <a:xfrm>
            <a:off x="7001931" y="877675"/>
            <a:ext cx="5930482" cy="75192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x-none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ru-RU" sz="1653" dirty="0">
                <a:solidFill>
                  <a:srgbClr val="009A47"/>
                </a:solidFill>
                <a:ea typeface="+mn-ea"/>
                <a:sym typeface="Calibri"/>
              </a:rPr>
              <a:t>НА БАЗЕ МОБИЛЬНОГО ПРИЛОЖЕНИЯ «ВКЛАД»</a:t>
            </a:r>
            <a:r>
              <a:rPr lang="ru-RU" sz="1653" dirty="0">
                <a:solidFill>
                  <a:schemeClr val="accent2">
                    <a:lumMod val="75000"/>
                  </a:schemeClr>
                </a:solidFill>
                <a:sym typeface="Calibri"/>
              </a:rPr>
              <a:t>	</a:t>
            </a:r>
            <a:endParaRPr lang="ru-RU" sz="1653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Rounded Rectangle 67">
            <a:extLst>
              <a:ext uri="{FF2B5EF4-FFF2-40B4-BE49-F238E27FC236}">
                <a16:creationId xmlns:a16="http://schemas.microsoft.com/office/drawing/2014/main" id="{2DED4F28-8568-0F8A-3092-35548CD83CE3}"/>
              </a:ext>
            </a:extLst>
          </p:cNvPr>
          <p:cNvSpPr/>
          <p:nvPr/>
        </p:nvSpPr>
        <p:spPr>
          <a:xfrm>
            <a:off x="681502" y="1504915"/>
            <a:ext cx="4155334" cy="531256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t" anchorCtr="0"/>
          <a:lstStyle/>
          <a:p>
            <a:pPr defTabSz="629831">
              <a:defRPr/>
            </a:pPr>
            <a:r>
              <a:rPr lang="ru-RU" sz="1281" b="1" dirty="0">
                <a:solidFill>
                  <a:srgbClr val="1F9348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КОНКУРС </a:t>
            </a:r>
          </a:p>
          <a:p>
            <a:pPr defTabSz="629831">
              <a:defRPr/>
            </a:pPr>
            <a:r>
              <a:rPr lang="ru-RU" sz="1281" b="1" dirty="0">
                <a:solidFill>
                  <a:srgbClr val="1F9348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«ФИНСПРИНТ»</a:t>
            </a:r>
            <a:endParaRPr lang="ru-RU" sz="1281" b="1" dirty="0">
              <a:solidFill>
                <a:srgbClr val="1F9348"/>
              </a:solidFill>
              <a:latin typeface="Verdana" panose="020B0604030504040204" pitchFamily="34" charset="0"/>
              <a:ea typeface="Verdana" panose="020B0604030504040204" pitchFamily="34" charset="0"/>
              <a:cs typeface="SB Sans Display" panose="020B0503040504020204" pitchFamily="34" charset="0"/>
              <a:sym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07DC38-4DA7-3D0F-1318-9B0F25FF1A2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5761" t="507" r="1364" b="2908"/>
          <a:stretch/>
        </p:blipFill>
        <p:spPr>
          <a:xfrm>
            <a:off x="4521361" y="2976374"/>
            <a:ext cx="1615280" cy="1717499"/>
          </a:xfrm>
          <a:prstGeom prst="flowChartAlternateProcess">
            <a:avLst/>
          </a:prstGeom>
          <a:ln w="28575">
            <a:solidFill>
              <a:srgbClr val="FE7423"/>
            </a:solidFill>
          </a:ln>
        </p:spPr>
      </p:pic>
      <p:pic>
        <p:nvPicPr>
          <p:cNvPr id="27" name="Рисунок 26" descr="Дети контур">
            <a:extLst>
              <a:ext uri="{FF2B5EF4-FFF2-40B4-BE49-F238E27FC236}">
                <a16:creationId xmlns:a16="http://schemas.microsoft.com/office/drawing/2014/main" id="{DBF81177-1E80-A1D1-AB10-1A94A1098ED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-1" r="3393" b="-18505"/>
          <a:stretch/>
        </p:blipFill>
        <p:spPr>
          <a:xfrm>
            <a:off x="195769" y="2382120"/>
            <a:ext cx="726072" cy="89066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48FB5FBF-42AA-52C6-22DA-4B0C5AC386D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0" y="3486275"/>
            <a:ext cx="777067" cy="77706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437FC1EA-E84D-0B4B-3D43-A60517981A9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74" y="5385457"/>
            <a:ext cx="571167" cy="571167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BC9EC2AA-853B-6640-F4B9-B2E915274A2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397" y="2487035"/>
            <a:ext cx="519150" cy="51915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4AD5EE81-C1B2-24A3-3085-6D3D19A9F2F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414" y="2564574"/>
            <a:ext cx="519150" cy="5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78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02393BF-8278-4D97-B469-6DADA4F63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cap="none" dirty="0"/>
              <a:t>Успехов и благополучия!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E674DB-E098-76D9-A7EB-EB41B3C95984}"/>
              </a:ext>
            </a:extLst>
          </p:cNvPr>
          <p:cNvSpPr txBox="1"/>
          <p:nvPr/>
        </p:nvSpPr>
        <p:spPr>
          <a:xfrm>
            <a:off x="6132381" y="4802017"/>
            <a:ext cx="2792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B050"/>
              </a:buClr>
              <a:defRPr/>
            </a:pPr>
            <a:r>
              <a:rPr lang="ru-RU" sz="1600" b="1" dirty="0">
                <a:solidFill>
                  <a:schemeClr val="bg1"/>
                </a:solidFill>
                <a:latin typeface="SB Sans Text" panose="020B0503040504020204" pitchFamily="34" charset="77"/>
                <a:ea typeface="Verdana" panose="020B0604030504040204" pitchFamily="34" charset="0"/>
                <a:cs typeface="SB Sans Text" panose="020B0503040504020204" pitchFamily="34" charset="77"/>
              </a:rPr>
              <a:t> </a:t>
            </a:r>
          </a:p>
          <a:p>
            <a:pPr lvl="0">
              <a:buClr>
                <a:srgbClr val="00B050"/>
              </a:buClr>
              <a:defRPr/>
            </a:pPr>
            <a:r>
              <a:rPr lang="ru-RU" sz="1600" dirty="0">
                <a:solidFill>
                  <a:schemeClr val="bg1"/>
                </a:solidFill>
                <a:latin typeface="SB Sans Text" panose="020B0503040504020204" pitchFamily="34" charset="77"/>
                <a:ea typeface="Verdana" panose="020B0604030504040204" pitchFamily="34" charset="0"/>
                <a:cs typeface="SB Sans Text" panose="020B0503040504020204" pitchFamily="34" charset="77"/>
              </a:rPr>
              <a:t>Руководитель программы «Финансовая грамотность»</a:t>
            </a:r>
            <a:endParaRPr lang="ru-RU" sz="1600" dirty="0">
              <a:solidFill>
                <a:schemeClr val="bg1"/>
              </a:solidFill>
              <a:latin typeface="SB Sans Text" panose="020B0503040504020204" pitchFamily="34" charset="77"/>
              <a:ea typeface="Verdana" panose="020B0604030504040204" pitchFamily="34" charset="0"/>
              <a:cs typeface="SB Sans Text" panose="020B0503040504020204" pitchFamily="34" charset="77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0">
              <a:buClr>
                <a:srgbClr val="00B050"/>
              </a:buClr>
              <a:defRPr/>
            </a:pPr>
            <a:endParaRPr lang="ru-RU" sz="1600" dirty="0">
              <a:solidFill>
                <a:schemeClr val="bg1"/>
              </a:solidFill>
              <a:latin typeface="SB Sans Text" panose="020B0503040504020204" pitchFamily="34" charset="77"/>
              <a:ea typeface="Verdana" panose="020B0604030504040204" pitchFamily="34" charset="0"/>
              <a:cs typeface="SB Sans Text" panose="020B0503040504020204" pitchFamily="34" charset="77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0">
              <a:buClr>
                <a:srgbClr val="00B050"/>
              </a:buClr>
              <a:defRPr/>
            </a:pPr>
            <a:r>
              <a:rPr lang="en-US" sz="1600" dirty="0">
                <a:solidFill>
                  <a:schemeClr val="bg1"/>
                </a:solidFill>
                <a:latin typeface="SB Sans Text" panose="020B0503040504020204" pitchFamily="34" charset="77"/>
                <a:ea typeface="Verdana" panose="020B0604030504040204" pitchFamily="34" charset="0"/>
                <a:cs typeface="SB Sans Text" panose="020B0503040504020204" pitchFamily="34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nosipova@vbudushee.ru</a:t>
            </a:r>
            <a:endParaRPr lang="en-US" sz="1600" dirty="0">
              <a:solidFill>
                <a:schemeClr val="bg1"/>
              </a:solidFill>
              <a:latin typeface="SB Sans Text" panose="020B0503040504020204" pitchFamily="34" charset="77"/>
              <a:ea typeface="Verdana" panose="020B0604030504040204" pitchFamily="34" charset="0"/>
              <a:cs typeface="SB Sans Text" panose="020B0503040504020204" pitchFamily="34" charset="77"/>
            </a:endParaRPr>
          </a:p>
          <a:p>
            <a:pPr lvl="0">
              <a:buClr>
                <a:srgbClr val="00B050"/>
              </a:buClr>
              <a:defRPr/>
            </a:pPr>
            <a:r>
              <a:rPr lang="en-US" sz="1600" dirty="0">
                <a:solidFill>
                  <a:schemeClr val="bg1"/>
                </a:solidFill>
                <a:latin typeface="SB Sans Text" panose="020B0503040504020204" pitchFamily="34" charset="77"/>
                <a:ea typeface="Verdana" panose="020B0604030504040204" pitchFamily="34" charset="0"/>
                <a:cs typeface="SB Sans Text" panose="020B0503040504020204" pitchFamily="34" charset="77"/>
              </a:rPr>
              <a:t>TG</a:t>
            </a:r>
            <a:r>
              <a:rPr lang="ru-RU" sz="1600" dirty="0">
                <a:solidFill>
                  <a:schemeClr val="bg1"/>
                </a:solidFill>
                <a:latin typeface="SB Sans Text" panose="020B0503040504020204" pitchFamily="34" charset="77"/>
                <a:ea typeface="Verdana" panose="020B0604030504040204" pitchFamily="34" charset="0"/>
                <a:cs typeface="SB Sans Text" panose="020B0503040504020204" pitchFamily="34" charset="77"/>
              </a:rPr>
              <a:t>: </a:t>
            </a:r>
            <a:r>
              <a:rPr lang="en-US" sz="1600" dirty="0">
                <a:solidFill>
                  <a:schemeClr val="bg1"/>
                </a:solidFill>
                <a:latin typeface="SB Sans Text" panose="020B0503040504020204" pitchFamily="34" charset="77"/>
                <a:ea typeface="Verdana" panose="020B0604030504040204" pitchFamily="34" charset="0"/>
                <a:cs typeface="SB Sans Text" panose="020B0503040504020204" pitchFamily="34" charset="77"/>
              </a:rPr>
              <a:t>@</a:t>
            </a:r>
            <a:r>
              <a:rPr lang="en-US" sz="1600" dirty="0" err="1">
                <a:solidFill>
                  <a:schemeClr val="bg1"/>
                </a:solidFill>
                <a:latin typeface="SB Sans Text" panose="020B0503040504020204" pitchFamily="34" charset="77"/>
                <a:ea typeface="Verdana" panose="020B0604030504040204" pitchFamily="34" charset="0"/>
                <a:cs typeface="SB Sans Text" panose="020B0503040504020204" pitchFamily="34" charset="77"/>
              </a:rPr>
              <a:t>aninosipova</a:t>
            </a:r>
            <a:endParaRPr lang="ru-RU" sz="1600" dirty="0">
              <a:solidFill>
                <a:schemeClr val="bg1"/>
              </a:solidFill>
              <a:latin typeface="SB Sans Text" panose="020B0503040504020204" pitchFamily="34" charset="77"/>
              <a:ea typeface="Verdana" panose="020B0604030504040204" pitchFamily="34" charset="0"/>
              <a:cs typeface="SB Sans Text" panose="020B0503040504020204" pitchFamily="34" charset="77"/>
            </a:endParaRPr>
          </a:p>
        </p:txBody>
      </p:sp>
      <p:pic>
        <p:nvPicPr>
          <p:cNvPr id="4" name="Изображение 1" descr="Фото Осипова Н.png">
            <a:extLst>
              <a:ext uri="{FF2B5EF4-FFF2-40B4-BE49-F238E27FC236}">
                <a16:creationId xmlns:a16="http://schemas.microsoft.com/office/drawing/2014/main" id="{D0F5B0F6-372E-5EEF-BA07-ABA3DC6EDA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6299200" y="1768057"/>
            <a:ext cx="2342036" cy="2342036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866603-B903-9802-F5D9-6F20147B3972}"/>
              </a:ext>
            </a:extLst>
          </p:cNvPr>
          <p:cNvSpPr txBox="1"/>
          <p:nvPr/>
        </p:nvSpPr>
        <p:spPr>
          <a:xfrm>
            <a:off x="6132381" y="4387091"/>
            <a:ext cx="25998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00B050"/>
              </a:buClr>
              <a:defRPr/>
            </a:pPr>
            <a:r>
              <a:rPr lang="ru-RU" sz="1600" b="1" dirty="0">
                <a:solidFill>
                  <a:schemeClr val="bg1"/>
                </a:solidFill>
                <a:latin typeface="SB Sans Text" panose="020B0503040504020204" pitchFamily="34" charset="77"/>
                <a:ea typeface="Verdana" panose="020B0604030504040204" pitchFamily="34" charset="0"/>
                <a:cs typeface="SB Sans Text" panose="020B0503040504020204" pitchFamily="34" charset="77"/>
              </a:rPr>
              <a:t>Осипова Нина</a:t>
            </a:r>
          </a:p>
        </p:txBody>
      </p:sp>
    </p:spTree>
    <p:extLst>
      <p:ext uri="{BB962C8B-B14F-4D97-AF65-F5344CB8AC3E}">
        <p14:creationId xmlns:p14="http://schemas.microsoft.com/office/powerpoint/2010/main" val="234796929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02 Текст">
  <a:themeElements>
    <a:clrScheme name="VvB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1C2A7"/>
      </a:accent1>
      <a:accent2>
        <a:srgbClr val="B2EB38"/>
      </a:accent2>
      <a:accent3>
        <a:srgbClr val="1C4F5F"/>
      </a:accent3>
      <a:accent4>
        <a:srgbClr val="6BEAC7"/>
      </a:accent4>
      <a:accent5>
        <a:srgbClr val="FFFF00"/>
      </a:accent5>
      <a:accent6>
        <a:srgbClr val="21A038"/>
      </a:accent6>
      <a:hlink>
        <a:srgbClr val="0563C1"/>
      </a:hlink>
      <a:folHlink>
        <a:srgbClr val="954F72"/>
      </a:folHlink>
    </a:clrScheme>
    <a:fontScheme name="VkladVBudushee">
      <a:majorFont>
        <a:latin typeface="SB Sans Display"/>
        <a:ea typeface=""/>
        <a:cs typeface=""/>
      </a:majorFont>
      <a:minorFont>
        <a:latin typeface="SB Sans Text"/>
        <a:ea typeface=""/>
        <a:cs typeface="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03 Текст + Изображение">
  <a:themeElements>
    <a:clrScheme name="VvB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1C2A7"/>
      </a:accent1>
      <a:accent2>
        <a:srgbClr val="B2EB38"/>
      </a:accent2>
      <a:accent3>
        <a:srgbClr val="1C4F5F"/>
      </a:accent3>
      <a:accent4>
        <a:srgbClr val="6BEAC7"/>
      </a:accent4>
      <a:accent5>
        <a:srgbClr val="FFFF00"/>
      </a:accent5>
      <a:accent6>
        <a:srgbClr val="21A038"/>
      </a:accent6>
      <a:hlink>
        <a:srgbClr val="0563C1"/>
      </a:hlink>
      <a:folHlink>
        <a:srgbClr val="954F72"/>
      </a:folHlink>
    </a:clrScheme>
    <a:fontScheme name="VkladVBudushee">
      <a:majorFont>
        <a:latin typeface="SB Sans Display"/>
        <a:ea typeface=""/>
        <a:cs typeface=""/>
      </a:majorFont>
      <a:minorFont>
        <a:latin typeface="SB Sans Text"/>
        <a:ea typeface=""/>
        <a:cs typeface="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01 Структура презентации">
  <a:themeElements>
    <a:clrScheme name="VvB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1C2A7"/>
      </a:accent1>
      <a:accent2>
        <a:srgbClr val="B2EB38"/>
      </a:accent2>
      <a:accent3>
        <a:srgbClr val="1C4F5F"/>
      </a:accent3>
      <a:accent4>
        <a:srgbClr val="6BEAC7"/>
      </a:accent4>
      <a:accent5>
        <a:srgbClr val="FFFF00"/>
      </a:accent5>
      <a:accent6>
        <a:srgbClr val="21A038"/>
      </a:accent6>
      <a:hlink>
        <a:srgbClr val="0563C1"/>
      </a:hlink>
      <a:folHlink>
        <a:srgbClr val="954F72"/>
      </a:folHlink>
    </a:clrScheme>
    <a:fontScheme name="VkladVBudushee">
      <a:majorFont>
        <a:latin typeface="SB Sans Display"/>
        <a:ea typeface=""/>
        <a:cs typeface=""/>
      </a:majorFont>
      <a:minorFont>
        <a:latin typeface="SB Sans Text"/>
        <a:ea typeface=""/>
        <a:cs typeface="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16475</TotalTime>
  <Words>193</Words>
  <Application>Microsoft Office PowerPoint</Application>
  <PresentationFormat>Произвольный</PresentationFormat>
  <Paragraphs>52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</vt:i4>
      </vt:variant>
    </vt:vector>
  </HeadingPairs>
  <TitlesOfParts>
    <vt:vector size="15" baseType="lpstr">
      <vt:lpstr>Arial</vt:lpstr>
      <vt:lpstr>Calibri</vt:lpstr>
      <vt:lpstr>Helvetica Neue</vt:lpstr>
      <vt:lpstr>Helvetica Neue Medium</vt:lpstr>
      <vt:lpstr>SB Sans Display</vt:lpstr>
      <vt:lpstr>SB Sans Display Semibold</vt:lpstr>
      <vt:lpstr>SB Sans Text</vt:lpstr>
      <vt:lpstr>Verdana</vt:lpstr>
      <vt:lpstr>02 Текст</vt:lpstr>
      <vt:lpstr>03 Текст + Изображение</vt:lpstr>
      <vt:lpstr>01 Структура презентации</vt:lpstr>
      <vt:lpstr>Финансовая грамотность</vt:lpstr>
      <vt:lpstr>Презентация PowerPoint</vt:lpstr>
      <vt:lpstr>Презентация PowerPoint</vt:lpstr>
      <vt:lpstr>Успехов и благополучия!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ООООООООООчень длиннннннный заголовооооок</dc:title>
  <dc:creator>Kamasov, Abduljafar</dc:creator>
  <cp:lastModifiedBy>Нина Осипова</cp:lastModifiedBy>
  <cp:revision>564</cp:revision>
  <dcterms:modified xsi:type="dcterms:W3CDTF">2024-10-14T11:08:17Z</dcterms:modified>
</cp:coreProperties>
</file>